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7.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31.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32.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33.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theme/themeOverride1.xml" ContentType="application/vnd.openxmlformats-officedocument.themeOverride+xml"/>
  <Override PartName="/ppt/notesSlides/notesSlide34.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heme/themeOverride2.xml" ContentType="application/vnd.openxmlformats-officedocument.themeOverride+xml"/>
  <Override PartName="/ppt/notesSlides/notesSlide35.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theme/themeOverride3.xml" ContentType="application/vnd.openxmlformats-officedocument.themeOverride+xml"/>
  <Override PartName="/ppt/notesSlides/notesSlide36.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37.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82" r:id="rId3"/>
    <p:sldId id="324" r:id="rId4"/>
    <p:sldId id="325" r:id="rId5"/>
    <p:sldId id="323" r:id="rId6"/>
    <p:sldId id="284" r:id="rId7"/>
    <p:sldId id="286" r:id="rId8"/>
    <p:sldId id="287" r:id="rId9"/>
    <p:sldId id="289" r:id="rId10"/>
    <p:sldId id="291" r:id="rId11"/>
    <p:sldId id="290" r:id="rId12"/>
    <p:sldId id="292" r:id="rId13"/>
    <p:sldId id="293" r:id="rId14"/>
    <p:sldId id="294" r:id="rId15"/>
    <p:sldId id="295" r:id="rId16"/>
    <p:sldId id="296" r:id="rId17"/>
    <p:sldId id="297" r:id="rId18"/>
    <p:sldId id="298" r:id="rId19"/>
    <p:sldId id="300" r:id="rId20"/>
    <p:sldId id="301" r:id="rId21"/>
    <p:sldId id="302" r:id="rId22"/>
    <p:sldId id="303" r:id="rId23"/>
    <p:sldId id="304" r:id="rId24"/>
    <p:sldId id="305" r:id="rId25"/>
    <p:sldId id="306" r:id="rId26"/>
    <p:sldId id="307" r:id="rId27"/>
    <p:sldId id="308" r:id="rId28"/>
    <p:sldId id="309" r:id="rId29"/>
    <p:sldId id="310" r:id="rId30"/>
    <p:sldId id="311" r:id="rId31"/>
    <p:sldId id="313" r:id="rId32"/>
    <p:sldId id="314" r:id="rId33"/>
    <p:sldId id="315" r:id="rId34"/>
    <p:sldId id="316" r:id="rId35"/>
    <p:sldId id="317" r:id="rId36"/>
    <p:sldId id="318" r:id="rId37"/>
    <p:sldId id="322" r:id="rId38"/>
    <p:sldId id="319" r:id="rId39"/>
    <p:sldId id="320" r:id="rId40"/>
    <p:sldId id="326" r:id="rId41"/>
  </p:sldIdLst>
  <p:sldSz cx="9144000" cy="6858000" type="screen4x3"/>
  <p:notesSz cx="6858000" cy="9144000"/>
  <p:custDataLst>
    <p:tags r:id="rId43"/>
  </p:custDataLst>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6009"/>
    <a:srgbClr val="003217"/>
    <a:srgbClr val="35759D"/>
    <a:srgbClr val="03136A"/>
    <a:srgbClr val="1984CC"/>
    <a:srgbClr val="35B19D"/>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10" autoAdjust="0"/>
    <p:restoredTop sz="82467" autoAdjust="0"/>
  </p:normalViewPr>
  <p:slideViewPr>
    <p:cSldViewPr>
      <p:cViewPr>
        <p:scale>
          <a:sx n="88" d="100"/>
          <a:sy n="88" d="100"/>
        </p:scale>
        <p:origin x="-2448" y="-27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3F4E88-3C1A-4532-ACC8-B81A0D80C9EA}" type="doc">
      <dgm:prSet loTypeId="urn:microsoft.com/office/officeart/2005/8/layout/radial3" loCatId="cycle" qsTypeId="urn:microsoft.com/office/officeart/2005/8/quickstyle/3d3" qsCatId="3D" csTypeId="urn:microsoft.com/office/officeart/2005/8/colors/accent1_2" csCatId="accent1" phldr="1"/>
      <dgm:spPr/>
      <dgm:t>
        <a:bodyPr/>
        <a:lstStyle/>
        <a:p>
          <a:endParaRPr lang="en-US"/>
        </a:p>
      </dgm:t>
    </dgm:pt>
    <dgm:pt modelId="{92D2D8B9-725E-44C9-A24B-09062419BB66}">
      <dgm:prSet phldrT="[Text]"/>
      <dgm:spPr/>
      <dgm:t>
        <a:bodyPr/>
        <a:lstStyle/>
        <a:p>
          <a:r>
            <a:rPr lang="en-US" dirty="0" smtClean="0"/>
            <a:t>Programs</a:t>
          </a:r>
          <a:endParaRPr lang="en-US" dirty="0"/>
        </a:p>
      </dgm:t>
    </dgm:pt>
    <dgm:pt modelId="{7F5A23E0-AB59-4B6A-9CB5-6CB3231480A1}" type="parTrans" cxnId="{E9B085AF-7FEF-4323-A661-61A0D193D34A}">
      <dgm:prSet/>
      <dgm:spPr/>
      <dgm:t>
        <a:bodyPr/>
        <a:lstStyle/>
        <a:p>
          <a:endParaRPr lang="en-US"/>
        </a:p>
      </dgm:t>
    </dgm:pt>
    <dgm:pt modelId="{3299893A-5C51-4655-8493-95D89251925F}" type="sibTrans" cxnId="{E9B085AF-7FEF-4323-A661-61A0D193D34A}">
      <dgm:prSet/>
      <dgm:spPr/>
      <dgm:t>
        <a:bodyPr/>
        <a:lstStyle/>
        <a:p>
          <a:endParaRPr lang="en-US"/>
        </a:p>
      </dgm:t>
    </dgm:pt>
    <dgm:pt modelId="{6716CEC2-7FA0-47BE-B336-94DFA0FF8632}">
      <dgm:prSet phldrT="[Text]"/>
      <dgm:spPr/>
      <dgm:t>
        <a:bodyPr/>
        <a:lstStyle/>
        <a:p>
          <a:r>
            <a:rPr lang="en-US" dirty="0" smtClean="0"/>
            <a:t>SNAP-ET </a:t>
          </a:r>
        </a:p>
        <a:p>
          <a:r>
            <a:rPr lang="en-US" dirty="0" smtClean="0"/>
            <a:t>[Public Assistance Training and Employment System  - PATES]</a:t>
          </a:r>
          <a:endParaRPr lang="en-US" dirty="0"/>
        </a:p>
      </dgm:t>
    </dgm:pt>
    <dgm:pt modelId="{FA28FA0F-AD20-4EF7-BBFB-A5618BF12F89}" type="parTrans" cxnId="{A00ABC65-CBC9-4C13-B7AA-39B6DE5C0D2F}">
      <dgm:prSet/>
      <dgm:spPr/>
      <dgm:t>
        <a:bodyPr/>
        <a:lstStyle/>
        <a:p>
          <a:endParaRPr lang="en-US"/>
        </a:p>
      </dgm:t>
    </dgm:pt>
    <dgm:pt modelId="{E064AE75-D2DB-4558-AD6D-B26D871307C6}" type="sibTrans" cxnId="{A00ABC65-CBC9-4C13-B7AA-39B6DE5C0D2F}">
      <dgm:prSet/>
      <dgm:spPr/>
      <dgm:t>
        <a:bodyPr/>
        <a:lstStyle/>
        <a:p>
          <a:endParaRPr lang="en-US"/>
        </a:p>
      </dgm:t>
    </dgm:pt>
    <dgm:pt modelId="{EC6361FF-463F-4FE9-8D5F-160342A2D4B4}">
      <dgm:prSet phldrT="[Text]"/>
      <dgm:spPr/>
      <dgm:t>
        <a:bodyPr/>
        <a:lstStyle/>
        <a:p>
          <a:r>
            <a:rPr lang="en-US" dirty="0" smtClean="0"/>
            <a:t>WIOA , WP, TAA</a:t>
          </a:r>
        </a:p>
        <a:p>
          <a:r>
            <a:rPr lang="en-US" dirty="0" smtClean="0"/>
            <a:t>[Labor Exchange and Training Tracking System - LETTS]</a:t>
          </a:r>
          <a:endParaRPr lang="en-US" dirty="0"/>
        </a:p>
      </dgm:t>
    </dgm:pt>
    <dgm:pt modelId="{4F7B2511-10A1-440F-9B70-8CBA67166912}" type="parTrans" cxnId="{DF29A120-08EA-4909-8F73-787A767A5A58}">
      <dgm:prSet/>
      <dgm:spPr/>
      <dgm:t>
        <a:bodyPr/>
        <a:lstStyle/>
        <a:p>
          <a:endParaRPr lang="en-US"/>
        </a:p>
      </dgm:t>
    </dgm:pt>
    <dgm:pt modelId="{AB9FB284-DF96-4ADC-9EA9-C19A5D0CDB6E}" type="sibTrans" cxnId="{DF29A120-08EA-4909-8F73-787A767A5A58}">
      <dgm:prSet/>
      <dgm:spPr/>
      <dgm:t>
        <a:bodyPr/>
        <a:lstStyle/>
        <a:p>
          <a:endParaRPr lang="en-US"/>
        </a:p>
      </dgm:t>
    </dgm:pt>
    <dgm:pt modelId="{16166801-19EA-4E42-BB42-BED3A90AC8D8}">
      <dgm:prSet phldrT="[Text]"/>
      <dgm:spPr>
        <a:solidFill>
          <a:srgbClr val="FFFF00">
            <a:alpha val="50000"/>
          </a:srgbClr>
        </a:solidFill>
      </dgm:spPr>
      <dgm:t>
        <a:bodyPr/>
        <a:lstStyle/>
        <a:p>
          <a:r>
            <a:rPr lang="en-US" dirty="0" smtClean="0"/>
            <a:t>NFJP</a:t>
          </a:r>
          <a:br>
            <a:rPr lang="en-US" dirty="0" smtClean="0"/>
          </a:br>
          <a:r>
            <a:rPr lang="en-US" dirty="0" smtClean="0"/>
            <a:t>[LETTS]</a:t>
          </a:r>
          <a:endParaRPr lang="en-US" dirty="0"/>
        </a:p>
      </dgm:t>
    </dgm:pt>
    <dgm:pt modelId="{0A5E885D-49A8-43F9-85AB-43B85EB788CC}" type="parTrans" cxnId="{6E792956-8A09-4027-8795-5307F4A825FD}">
      <dgm:prSet/>
      <dgm:spPr/>
      <dgm:t>
        <a:bodyPr/>
        <a:lstStyle/>
        <a:p>
          <a:endParaRPr lang="en-US"/>
        </a:p>
      </dgm:t>
    </dgm:pt>
    <dgm:pt modelId="{9FA59999-B7EC-4A1B-8B7A-92582D8474C7}" type="sibTrans" cxnId="{6E792956-8A09-4027-8795-5307F4A825FD}">
      <dgm:prSet/>
      <dgm:spPr/>
      <dgm:t>
        <a:bodyPr/>
        <a:lstStyle/>
        <a:p>
          <a:endParaRPr lang="en-US"/>
        </a:p>
      </dgm:t>
    </dgm:pt>
    <dgm:pt modelId="{C1356425-447E-40B0-AE12-295A589CBF90}">
      <dgm:prSet phldrT="[Text]"/>
      <dgm:spPr/>
      <dgm:t>
        <a:bodyPr/>
        <a:lstStyle/>
        <a:p>
          <a:r>
            <a:rPr lang="en-US" dirty="0" smtClean="0"/>
            <a:t>UC</a:t>
          </a:r>
          <a:br>
            <a:rPr lang="en-US" dirty="0" smtClean="0"/>
          </a:br>
          <a:r>
            <a:rPr lang="en-US" dirty="0" smtClean="0"/>
            <a:t>[UC Management System - UCMS]</a:t>
          </a:r>
          <a:endParaRPr lang="en-US" dirty="0"/>
        </a:p>
      </dgm:t>
    </dgm:pt>
    <dgm:pt modelId="{3220E1CA-22C9-4426-913D-7629658C0725}" type="parTrans" cxnId="{8893518D-1FF3-41D5-9648-7EFF67427817}">
      <dgm:prSet/>
      <dgm:spPr/>
      <dgm:t>
        <a:bodyPr/>
        <a:lstStyle/>
        <a:p>
          <a:endParaRPr lang="en-US"/>
        </a:p>
      </dgm:t>
    </dgm:pt>
    <dgm:pt modelId="{FDFFB0D9-036C-4DEB-B9B9-0FAA71F3FFD8}" type="sibTrans" cxnId="{8893518D-1FF3-41D5-9648-7EFF67427817}">
      <dgm:prSet/>
      <dgm:spPr/>
      <dgm:t>
        <a:bodyPr/>
        <a:lstStyle/>
        <a:p>
          <a:endParaRPr lang="en-US"/>
        </a:p>
      </dgm:t>
    </dgm:pt>
    <dgm:pt modelId="{AF7D7844-566E-4B60-AA86-469FFD16DD97}">
      <dgm:prSet phldrT="[Text]"/>
      <dgm:spPr/>
      <dgm:t>
        <a:bodyPr/>
        <a:lstStyle/>
        <a:p>
          <a:r>
            <a:rPr lang="en-US" dirty="0" smtClean="0"/>
            <a:t>Other Workforce Related Programs</a:t>
          </a:r>
          <a:br>
            <a:rPr lang="en-US" dirty="0" smtClean="0"/>
          </a:br>
          <a:r>
            <a:rPr lang="en-US" dirty="0" smtClean="0"/>
            <a:t>[LETTS]</a:t>
          </a:r>
          <a:endParaRPr lang="en-US" dirty="0"/>
        </a:p>
      </dgm:t>
    </dgm:pt>
    <dgm:pt modelId="{92598E72-5B57-40FA-9C18-F08D0EBB1127}" type="parTrans" cxnId="{FFFEBE40-1A0F-411D-9E00-6FE892CC1FD7}">
      <dgm:prSet/>
      <dgm:spPr/>
      <dgm:t>
        <a:bodyPr/>
        <a:lstStyle/>
        <a:p>
          <a:endParaRPr lang="en-US"/>
        </a:p>
      </dgm:t>
    </dgm:pt>
    <dgm:pt modelId="{B076FE5E-698C-456C-8125-8C852A013BB0}" type="sibTrans" cxnId="{FFFEBE40-1A0F-411D-9E00-6FE892CC1FD7}">
      <dgm:prSet/>
      <dgm:spPr/>
      <dgm:t>
        <a:bodyPr/>
        <a:lstStyle/>
        <a:p>
          <a:endParaRPr lang="en-US"/>
        </a:p>
      </dgm:t>
    </dgm:pt>
    <dgm:pt modelId="{F3706CEA-AD3E-45EC-89C2-ACDC9AB9A05B}" type="pres">
      <dgm:prSet presAssocID="{E53F4E88-3C1A-4532-ACC8-B81A0D80C9EA}" presName="composite" presStyleCnt="0">
        <dgm:presLayoutVars>
          <dgm:chMax val="1"/>
          <dgm:dir/>
          <dgm:resizeHandles val="exact"/>
        </dgm:presLayoutVars>
      </dgm:prSet>
      <dgm:spPr/>
      <dgm:t>
        <a:bodyPr/>
        <a:lstStyle/>
        <a:p>
          <a:endParaRPr lang="en-US"/>
        </a:p>
      </dgm:t>
    </dgm:pt>
    <dgm:pt modelId="{6D29F221-DEA7-46C9-B138-F665DC799754}" type="pres">
      <dgm:prSet presAssocID="{E53F4E88-3C1A-4532-ACC8-B81A0D80C9EA}" presName="radial" presStyleCnt="0">
        <dgm:presLayoutVars>
          <dgm:animLvl val="ctr"/>
        </dgm:presLayoutVars>
      </dgm:prSet>
      <dgm:spPr/>
    </dgm:pt>
    <dgm:pt modelId="{D2E7BD7F-BAD0-4DC9-B504-ADEE8CA21F62}" type="pres">
      <dgm:prSet presAssocID="{92D2D8B9-725E-44C9-A24B-09062419BB66}" presName="centerShape" presStyleLbl="vennNode1" presStyleIdx="0" presStyleCnt="6"/>
      <dgm:spPr/>
      <dgm:t>
        <a:bodyPr/>
        <a:lstStyle/>
        <a:p>
          <a:endParaRPr lang="en-US"/>
        </a:p>
      </dgm:t>
    </dgm:pt>
    <dgm:pt modelId="{0DCEA9E0-54E4-40A4-BF22-020931831B24}" type="pres">
      <dgm:prSet presAssocID="{6716CEC2-7FA0-47BE-B336-94DFA0FF8632}" presName="node" presStyleLbl="vennNode1" presStyleIdx="1" presStyleCnt="6" custRadScaleRad="102679" custRadScaleInc="75677">
        <dgm:presLayoutVars>
          <dgm:bulletEnabled val="1"/>
        </dgm:presLayoutVars>
      </dgm:prSet>
      <dgm:spPr/>
      <dgm:t>
        <a:bodyPr/>
        <a:lstStyle/>
        <a:p>
          <a:endParaRPr lang="en-US"/>
        </a:p>
      </dgm:t>
    </dgm:pt>
    <dgm:pt modelId="{CF139487-9240-4683-B4CA-87993D088738}" type="pres">
      <dgm:prSet presAssocID="{EC6361FF-463F-4FE9-8D5F-160342A2D4B4}" presName="node" presStyleLbl="vennNode1" presStyleIdx="2" presStyleCnt="6" custRadScaleRad="99951" custRadScaleInc="-105271">
        <dgm:presLayoutVars>
          <dgm:bulletEnabled val="1"/>
        </dgm:presLayoutVars>
      </dgm:prSet>
      <dgm:spPr/>
      <dgm:t>
        <a:bodyPr/>
        <a:lstStyle/>
        <a:p>
          <a:endParaRPr lang="en-US"/>
        </a:p>
      </dgm:t>
    </dgm:pt>
    <dgm:pt modelId="{BD24FA2D-C627-4D6E-8465-C60E2C10EE98}" type="pres">
      <dgm:prSet presAssocID="{16166801-19EA-4E42-BB42-BED3A90AC8D8}" presName="node" presStyleLbl="vennNode1" presStyleIdx="3" presStyleCnt="6" custRadScaleRad="98430" custRadScaleInc="-11305">
        <dgm:presLayoutVars>
          <dgm:bulletEnabled val="1"/>
        </dgm:presLayoutVars>
      </dgm:prSet>
      <dgm:spPr/>
      <dgm:t>
        <a:bodyPr/>
        <a:lstStyle/>
        <a:p>
          <a:endParaRPr lang="en-US"/>
        </a:p>
      </dgm:t>
    </dgm:pt>
    <dgm:pt modelId="{53C114CC-00FE-4B73-9FE7-8C590D912ED8}" type="pres">
      <dgm:prSet presAssocID="{C1356425-447E-40B0-AE12-295A589CBF90}" presName="node" presStyleLbl="vennNode1" presStyleIdx="4" presStyleCnt="6">
        <dgm:presLayoutVars>
          <dgm:bulletEnabled val="1"/>
        </dgm:presLayoutVars>
      </dgm:prSet>
      <dgm:spPr/>
      <dgm:t>
        <a:bodyPr/>
        <a:lstStyle/>
        <a:p>
          <a:endParaRPr lang="en-US"/>
        </a:p>
      </dgm:t>
    </dgm:pt>
    <dgm:pt modelId="{38BF0E19-3834-4FFD-96DC-46185E4DD856}" type="pres">
      <dgm:prSet presAssocID="{AF7D7844-566E-4B60-AA86-469FFD16DD97}" presName="node" presStyleLbl="vennNode1" presStyleIdx="5" presStyleCnt="6" custRadScaleRad="99880" custRadScaleInc="-5222">
        <dgm:presLayoutVars>
          <dgm:bulletEnabled val="1"/>
        </dgm:presLayoutVars>
      </dgm:prSet>
      <dgm:spPr/>
      <dgm:t>
        <a:bodyPr/>
        <a:lstStyle/>
        <a:p>
          <a:endParaRPr lang="en-US"/>
        </a:p>
      </dgm:t>
    </dgm:pt>
  </dgm:ptLst>
  <dgm:cxnLst>
    <dgm:cxn modelId="{A00ABC65-CBC9-4C13-B7AA-39B6DE5C0D2F}" srcId="{92D2D8B9-725E-44C9-A24B-09062419BB66}" destId="{6716CEC2-7FA0-47BE-B336-94DFA0FF8632}" srcOrd="0" destOrd="0" parTransId="{FA28FA0F-AD20-4EF7-BBFB-A5618BF12F89}" sibTransId="{E064AE75-D2DB-4558-AD6D-B26D871307C6}"/>
    <dgm:cxn modelId="{6E792956-8A09-4027-8795-5307F4A825FD}" srcId="{92D2D8B9-725E-44C9-A24B-09062419BB66}" destId="{16166801-19EA-4E42-BB42-BED3A90AC8D8}" srcOrd="2" destOrd="0" parTransId="{0A5E885D-49A8-43F9-85AB-43B85EB788CC}" sibTransId="{9FA59999-B7EC-4A1B-8B7A-92582D8474C7}"/>
    <dgm:cxn modelId="{D468F341-C134-4410-B71D-70855CCA39D7}" type="presOf" srcId="{E53F4E88-3C1A-4532-ACC8-B81A0D80C9EA}" destId="{F3706CEA-AD3E-45EC-89C2-ACDC9AB9A05B}" srcOrd="0" destOrd="0" presId="urn:microsoft.com/office/officeart/2005/8/layout/radial3"/>
    <dgm:cxn modelId="{0FA82A61-A842-4DC7-A4AE-0AD4C3C1530F}" type="presOf" srcId="{6716CEC2-7FA0-47BE-B336-94DFA0FF8632}" destId="{0DCEA9E0-54E4-40A4-BF22-020931831B24}" srcOrd="0" destOrd="0" presId="urn:microsoft.com/office/officeart/2005/8/layout/radial3"/>
    <dgm:cxn modelId="{FFFEBE40-1A0F-411D-9E00-6FE892CC1FD7}" srcId="{92D2D8B9-725E-44C9-A24B-09062419BB66}" destId="{AF7D7844-566E-4B60-AA86-469FFD16DD97}" srcOrd="4" destOrd="0" parTransId="{92598E72-5B57-40FA-9C18-F08D0EBB1127}" sibTransId="{B076FE5E-698C-456C-8125-8C852A013BB0}"/>
    <dgm:cxn modelId="{8893518D-1FF3-41D5-9648-7EFF67427817}" srcId="{92D2D8B9-725E-44C9-A24B-09062419BB66}" destId="{C1356425-447E-40B0-AE12-295A589CBF90}" srcOrd="3" destOrd="0" parTransId="{3220E1CA-22C9-4426-913D-7629658C0725}" sibTransId="{FDFFB0D9-036C-4DEB-B9B9-0FAA71F3FFD8}"/>
    <dgm:cxn modelId="{DF29A120-08EA-4909-8F73-787A767A5A58}" srcId="{92D2D8B9-725E-44C9-A24B-09062419BB66}" destId="{EC6361FF-463F-4FE9-8D5F-160342A2D4B4}" srcOrd="1" destOrd="0" parTransId="{4F7B2511-10A1-440F-9B70-8CBA67166912}" sibTransId="{AB9FB284-DF96-4ADC-9EA9-C19A5D0CDB6E}"/>
    <dgm:cxn modelId="{E9B085AF-7FEF-4323-A661-61A0D193D34A}" srcId="{E53F4E88-3C1A-4532-ACC8-B81A0D80C9EA}" destId="{92D2D8B9-725E-44C9-A24B-09062419BB66}" srcOrd="0" destOrd="0" parTransId="{7F5A23E0-AB59-4B6A-9CB5-6CB3231480A1}" sibTransId="{3299893A-5C51-4655-8493-95D89251925F}"/>
    <dgm:cxn modelId="{B7D7061E-AE89-4886-B27C-5082E4C4E16B}" type="presOf" srcId="{16166801-19EA-4E42-BB42-BED3A90AC8D8}" destId="{BD24FA2D-C627-4D6E-8465-C60E2C10EE98}" srcOrd="0" destOrd="0" presId="urn:microsoft.com/office/officeart/2005/8/layout/radial3"/>
    <dgm:cxn modelId="{2318D4B7-0EF3-49F1-8C8F-08EA61298F3A}" type="presOf" srcId="{AF7D7844-566E-4B60-AA86-469FFD16DD97}" destId="{38BF0E19-3834-4FFD-96DC-46185E4DD856}" srcOrd="0" destOrd="0" presId="urn:microsoft.com/office/officeart/2005/8/layout/radial3"/>
    <dgm:cxn modelId="{ED05125B-6128-4448-BB95-AE3C22134357}" type="presOf" srcId="{92D2D8B9-725E-44C9-A24B-09062419BB66}" destId="{D2E7BD7F-BAD0-4DC9-B504-ADEE8CA21F62}" srcOrd="0" destOrd="0" presId="urn:microsoft.com/office/officeart/2005/8/layout/radial3"/>
    <dgm:cxn modelId="{91BF17B3-644C-4B04-8036-B80E224EA4DE}" type="presOf" srcId="{EC6361FF-463F-4FE9-8D5F-160342A2D4B4}" destId="{CF139487-9240-4683-B4CA-87993D088738}" srcOrd="0" destOrd="0" presId="urn:microsoft.com/office/officeart/2005/8/layout/radial3"/>
    <dgm:cxn modelId="{DC0EEB4B-3213-4FF1-AF50-E847D77076A3}" type="presOf" srcId="{C1356425-447E-40B0-AE12-295A589CBF90}" destId="{53C114CC-00FE-4B73-9FE7-8C590D912ED8}" srcOrd="0" destOrd="0" presId="urn:microsoft.com/office/officeart/2005/8/layout/radial3"/>
    <dgm:cxn modelId="{FECDE2C2-9F49-4EE7-AA63-233D065BA41E}" type="presParOf" srcId="{F3706CEA-AD3E-45EC-89C2-ACDC9AB9A05B}" destId="{6D29F221-DEA7-46C9-B138-F665DC799754}" srcOrd="0" destOrd="0" presId="urn:microsoft.com/office/officeart/2005/8/layout/radial3"/>
    <dgm:cxn modelId="{E1A9146B-9F8D-45FA-B776-FEC73B390B50}" type="presParOf" srcId="{6D29F221-DEA7-46C9-B138-F665DC799754}" destId="{D2E7BD7F-BAD0-4DC9-B504-ADEE8CA21F62}" srcOrd="0" destOrd="0" presId="urn:microsoft.com/office/officeart/2005/8/layout/radial3"/>
    <dgm:cxn modelId="{E35EA5DC-D1E8-4AF3-8D87-87A79701805F}" type="presParOf" srcId="{6D29F221-DEA7-46C9-B138-F665DC799754}" destId="{0DCEA9E0-54E4-40A4-BF22-020931831B24}" srcOrd="1" destOrd="0" presId="urn:microsoft.com/office/officeart/2005/8/layout/radial3"/>
    <dgm:cxn modelId="{89C60E45-4EF4-478F-86BB-CF6EA50E42BA}" type="presParOf" srcId="{6D29F221-DEA7-46C9-B138-F665DC799754}" destId="{CF139487-9240-4683-B4CA-87993D088738}" srcOrd="2" destOrd="0" presId="urn:microsoft.com/office/officeart/2005/8/layout/radial3"/>
    <dgm:cxn modelId="{E7FC76C5-1F21-4471-A2E5-AA26FF5421E5}" type="presParOf" srcId="{6D29F221-DEA7-46C9-B138-F665DC799754}" destId="{BD24FA2D-C627-4D6E-8465-C60E2C10EE98}" srcOrd="3" destOrd="0" presId="urn:microsoft.com/office/officeart/2005/8/layout/radial3"/>
    <dgm:cxn modelId="{A828E10E-3136-497E-BDC9-7E29A378AD9B}" type="presParOf" srcId="{6D29F221-DEA7-46C9-B138-F665DC799754}" destId="{53C114CC-00FE-4B73-9FE7-8C590D912ED8}" srcOrd="4" destOrd="0" presId="urn:microsoft.com/office/officeart/2005/8/layout/radial3"/>
    <dgm:cxn modelId="{1C3CD8B3-2293-4EA5-990D-3AD6E41D8A88}" type="presParOf" srcId="{6D29F221-DEA7-46C9-B138-F665DC799754}" destId="{38BF0E19-3834-4FFD-96DC-46185E4DD856}" srcOrd="5"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BD48A40-EB8F-44A8-96A2-768D33046DA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2A42669-E818-4F31-BC77-D8C351957C34}">
      <dgm:prSet phldrT="[Text]"/>
      <dgm:spPr/>
      <dgm:t>
        <a:bodyPr/>
        <a:lstStyle/>
        <a:p>
          <a:pPr algn="l"/>
          <a:r>
            <a:rPr lang="en-US" altLang="en-US" dirty="0" smtClean="0"/>
            <a:t>Most workforce data systems we use are collecting at least 9 crucial elements of the same data:</a:t>
          </a:r>
          <a:endParaRPr lang="en-US" dirty="0"/>
        </a:p>
      </dgm:t>
    </dgm:pt>
    <dgm:pt modelId="{D5FDA5AB-099E-434B-B002-9315E7438BAC}" type="parTrans" cxnId="{4CADDA1C-BED4-4E20-BAAE-DF90101E400D}">
      <dgm:prSet/>
      <dgm:spPr/>
      <dgm:t>
        <a:bodyPr/>
        <a:lstStyle/>
        <a:p>
          <a:endParaRPr lang="en-US"/>
        </a:p>
      </dgm:t>
    </dgm:pt>
    <dgm:pt modelId="{9CD33359-8DA8-4499-9DB2-78E5A668DA48}" type="sibTrans" cxnId="{4CADDA1C-BED4-4E20-BAAE-DF90101E400D}">
      <dgm:prSet/>
      <dgm:spPr/>
      <dgm:t>
        <a:bodyPr/>
        <a:lstStyle/>
        <a:p>
          <a:endParaRPr lang="en-US"/>
        </a:p>
      </dgm:t>
    </dgm:pt>
    <dgm:pt modelId="{26B54564-EEA3-4A7A-BC76-ACE117AF339A}">
      <dgm:prSet custT="1"/>
      <dgm:spPr/>
      <dgm:t>
        <a:bodyPr/>
        <a:lstStyle/>
        <a:p>
          <a:r>
            <a:rPr lang="en-US" altLang="en-US" sz="2000" dirty="0" smtClean="0"/>
            <a:t>SSN</a:t>
          </a:r>
        </a:p>
      </dgm:t>
    </dgm:pt>
    <dgm:pt modelId="{63AA2A17-DE65-4B48-9D78-B36D451F386C}" type="parTrans" cxnId="{1DB652E5-ECF0-4E5A-A888-C301DAFB145E}">
      <dgm:prSet/>
      <dgm:spPr/>
      <dgm:t>
        <a:bodyPr/>
        <a:lstStyle/>
        <a:p>
          <a:endParaRPr lang="en-US"/>
        </a:p>
      </dgm:t>
    </dgm:pt>
    <dgm:pt modelId="{D6A35EA3-CBF7-422C-BD8F-049D1F651729}" type="sibTrans" cxnId="{1DB652E5-ECF0-4E5A-A888-C301DAFB145E}">
      <dgm:prSet/>
      <dgm:spPr/>
      <dgm:t>
        <a:bodyPr/>
        <a:lstStyle/>
        <a:p>
          <a:endParaRPr lang="en-US"/>
        </a:p>
      </dgm:t>
    </dgm:pt>
    <dgm:pt modelId="{645F47D3-CA53-4416-8A74-F8F2E330E491}">
      <dgm:prSet custT="1"/>
      <dgm:spPr/>
      <dgm:t>
        <a:bodyPr/>
        <a:lstStyle/>
        <a:p>
          <a:r>
            <a:rPr lang="en-US" altLang="en-US" sz="2000" dirty="0" smtClean="0"/>
            <a:t>FIRSTNAME</a:t>
          </a:r>
        </a:p>
      </dgm:t>
    </dgm:pt>
    <dgm:pt modelId="{0C682F15-9F18-40CD-BAFF-DCA3B980BB32}" type="parTrans" cxnId="{CCA419C7-E035-49AF-A8CD-6C748076B8A0}">
      <dgm:prSet/>
      <dgm:spPr/>
      <dgm:t>
        <a:bodyPr/>
        <a:lstStyle/>
        <a:p>
          <a:endParaRPr lang="en-US"/>
        </a:p>
      </dgm:t>
    </dgm:pt>
    <dgm:pt modelId="{3CD75275-E9E6-4127-8F2E-2F2B97709270}" type="sibTrans" cxnId="{CCA419C7-E035-49AF-A8CD-6C748076B8A0}">
      <dgm:prSet/>
      <dgm:spPr/>
      <dgm:t>
        <a:bodyPr/>
        <a:lstStyle/>
        <a:p>
          <a:endParaRPr lang="en-US"/>
        </a:p>
      </dgm:t>
    </dgm:pt>
    <dgm:pt modelId="{E4D727EA-551A-45D1-B296-1ADDFDC13CFA}">
      <dgm:prSet custT="1"/>
      <dgm:spPr/>
      <dgm:t>
        <a:bodyPr/>
        <a:lstStyle/>
        <a:p>
          <a:r>
            <a:rPr lang="en-US" altLang="en-US" sz="2000" dirty="0" smtClean="0"/>
            <a:t>LASTNAME</a:t>
          </a:r>
        </a:p>
      </dgm:t>
    </dgm:pt>
    <dgm:pt modelId="{BEE7042D-B4D2-45B0-8D35-CBFA0151164C}" type="parTrans" cxnId="{BE7AB477-CA8F-4E88-BAFA-3CCA6924A0A9}">
      <dgm:prSet/>
      <dgm:spPr/>
      <dgm:t>
        <a:bodyPr/>
        <a:lstStyle/>
        <a:p>
          <a:endParaRPr lang="en-US"/>
        </a:p>
      </dgm:t>
    </dgm:pt>
    <dgm:pt modelId="{FB461986-9F54-428D-9870-10719DC8671D}" type="sibTrans" cxnId="{BE7AB477-CA8F-4E88-BAFA-3CCA6924A0A9}">
      <dgm:prSet/>
      <dgm:spPr/>
      <dgm:t>
        <a:bodyPr/>
        <a:lstStyle/>
        <a:p>
          <a:endParaRPr lang="en-US"/>
        </a:p>
      </dgm:t>
    </dgm:pt>
    <dgm:pt modelId="{C02EC019-6E9D-4C6F-B290-DE8D05D6B05A}">
      <dgm:prSet custT="1"/>
      <dgm:spPr/>
      <dgm:t>
        <a:bodyPr/>
        <a:lstStyle/>
        <a:p>
          <a:r>
            <a:rPr lang="en-US" altLang="en-US" sz="2000" dirty="0" smtClean="0"/>
            <a:t>DOB</a:t>
          </a:r>
        </a:p>
      </dgm:t>
    </dgm:pt>
    <dgm:pt modelId="{B0273B4A-0F2A-42C8-A15F-0EF240BF1FCD}" type="parTrans" cxnId="{6AF9FF1E-37A6-4AAC-A9BA-96CFA1CE0379}">
      <dgm:prSet/>
      <dgm:spPr/>
      <dgm:t>
        <a:bodyPr/>
        <a:lstStyle/>
        <a:p>
          <a:endParaRPr lang="en-US"/>
        </a:p>
      </dgm:t>
    </dgm:pt>
    <dgm:pt modelId="{A7C732AA-C18D-47A3-9E60-40299638F38F}" type="sibTrans" cxnId="{6AF9FF1E-37A6-4AAC-A9BA-96CFA1CE0379}">
      <dgm:prSet/>
      <dgm:spPr/>
      <dgm:t>
        <a:bodyPr/>
        <a:lstStyle/>
        <a:p>
          <a:endParaRPr lang="en-US"/>
        </a:p>
      </dgm:t>
    </dgm:pt>
    <dgm:pt modelId="{8D417437-F639-4C2B-AC30-8CD9A592C9C5}">
      <dgm:prSet custT="1"/>
      <dgm:spPr/>
      <dgm:t>
        <a:bodyPr/>
        <a:lstStyle/>
        <a:p>
          <a:r>
            <a:rPr lang="en-US" altLang="en-US" sz="2000" dirty="0" smtClean="0"/>
            <a:t>LOCATION(ADDRESS,ZIP)</a:t>
          </a:r>
        </a:p>
      </dgm:t>
    </dgm:pt>
    <dgm:pt modelId="{05E772E9-8918-4DA4-89CC-AB74C714037D}" type="parTrans" cxnId="{03DC3248-5C20-4970-8DA9-917DF3CDF0C8}">
      <dgm:prSet/>
      <dgm:spPr/>
      <dgm:t>
        <a:bodyPr/>
        <a:lstStyle/>
        <a:p>
          <a:endParaRPr lang="en-US"/>
        </a:p>
      </dgm:t>
    </dgm:pt>
    <dgm:pt modelId="{C0DB53ED-4A92-4D90-8CBB-DDECAA903715}" type="sibTrans" cxnId="{03DC3248-5C20-4970-8DA9-917DF3CDF0C8}">
      <dgm:prSet/>
      <dgm:spPr/>
      <dgm:t>
        <a:bodyPr/>
        <a:lstStyle/>
        <a:p>
          <a:endParaRPr lang="en-US"/>
        </a:p>
      </dgm:t>
    </dgm:pt>
    <dgm:pt modelId="{442ECA56-03A1-401C-AD46-968B952BA7E6}">
      <dgm:prSet custT="1"/>
      <dgm:spPr/>
      <dgm:t>
        <a:bodyPr/>
        <a:lstStyle/>
        <a:p>
          <a:r>
            <a:rPr lang="en-US" altLang="en-US" sz="2000" dirty="0" smtClean="0"/>
            <a:t>RACE/ETHINICITY</a:t>
          </a:r>
        </a:p>
      </dgm:t>
    </dgm:pt>
    <dgm:pt modelId="{170485C0-01B5-4FDB-B984-1C3E711F2EE1}" type="parTrans" cxnId="{C9CA4D17-E6D8-45B1-9571-7E187FF6E718}">
      <dgm:prSet/>
      <dgm:spPr/>
      <dgm:t>
        <a:bodyPr/>
        <a:lstStyle/>
        <a:p>
          <a:endParaRPr lang="en-US"/>
        </a:p>
      </dgm:t>
    </dgm:pt>
    <dgm:pt modelId="{CAA7E718-DD73-4785-BF94-795082779A82}" type="sibTrans" cxnId="{C9CA4D17-E6D8-45B1-9571-7E187FF6E718}">
      <dgm:prSet/>
      <dgm:spPr/>
      <dgm:t>
        <a:bodyPr/>
        <a:lstStyle/>
        <a:p>
          <a:endParaRPr lang="en-US"/>
        </a:p>
      </dgm:t>
    </dgm:pt>
    <dgm:pt modelId="{6DA2F681-FB86-492C-83F4-188F23CCE3D4}">
      <dgm:prSet custT="1"/>
      <dgm:spPr/>
      <dgm:t>
        <a:bodyPr/>
        <a:lstStyle/>
        <a:p>
          <a:r>
            <a:rPr lang="en-US" altLang="en-US" sz="2000" dirty="0" smtClean="0"/>
            <a:t>ENROLLMENTDATE</a:t>
          </a:r>
        </a:p>
      </dgm:t>
    </dgm:pt>
    <dgm:pt modelId="{1C756D10-C968-427B-AE27-E18C27CB8E53}" type="parTrans" cxnId="{1D9A3CBD-5F4D-47D4-9FBE-EAAABD57C117}">
      <dgm:prSet/>
      <dgm:spPr/>
      <dgm:t>
        <a:bodyPr/>
        <a:lstStyle/>
        <a:p>
          <a:endParaRPr lang="en-US"/>
        </a:p>
      </dgm:t>
    </dgm:pt>
    <dgm:pt modelId="{98A206C1-FF3B-4D04-8A69-B5E7259538F2}" type="sibTrans" cxnId="{1D9A3CBD-5F4D-47D4-9FBE-EAAABD57C117}">
      <dgm:prSet/>
      <dgm:spPr/>
      <dgm:t>
        <a:bodyPr/>
        <a:lstStyle/>
        <a:p>
          <a:endParaRPr lang="en-US"/>
        </a:p>
      </dgm:t>
    </dgm:pt>
    <dgm:pt modelId="{4900DC98-275D-4E8C-AEFC-4C97ED05D77E}">
      <dgm:prSet custT="1"/>
      <dgm:spPr/>
      <dgm:t>
        <a:bodyPr/>
        <a:lstStyle/>
        <a:p>
          <a:r>
            <a:rPr lang="en-US" altLang="en-US" sz="2000" dirty="0" smtClean="0"/>
            <a:t>EXITDATE</a:t>
          </a:r>
        </a:p>
      </dgm:t>
    </dgm:pt>
    <dgm:pt modelId="{E48F7C01-1E9D-43BE-A0BF-17379B667ACA}" type="parTrans" cxnId="{299350B4-D11D-4602-89B6-7190DD96E5DC}">
      <dgm:prSet/>
      <dgm:spPr/>
      <dgm:t>
        <a:bodyPr/>
        <a:lstStyle/>
        <a:p>
          <a:endParaRPr lang="en-US"/>
        </a:p>
      </dgm:t>
    </dgm:pt>
    <dgm:pt modelId="{72381E76-700D-48D5-971E-E07A1719A9DD}" type="sibTrans" cxnId="{299350B4-D11D-4602-89B6-7190DD96E5DC}">
      <dgm:prSet/>
      <dgm:spPr/>
      <dgm:t>
        <a:bodyPr/>
        <a:lstStyle/>
        <a:p>
          <a:endParaRPr lang="en-US"/>
        </a:p>
      </dgm:t>
    </dgm:pt>
    <dgm:pt modelId="{9E5583E2-F5AE-4E41-B401-282BDFF299F2}">
      <dgm:prSet custT="1"/>
      <dgm:spPr/>
      <dgm:t>
        <a:bodyPr/>
        <a:lstStyle/>
        <a:p>
          <a:r>
            <a:rPr lang="en-US" altLang="en-US" sz="2000" dirty="0" smtClean="0"/>
            <a:t>GENDER</a:t>
          </a:r>
          <a:endParaRPr lang="en-US" altLang="en-US" sz="2000" dirty="0" smtClean="0"/>
        </a:p>
      </dgm:t>
    </dgm:pt>
    <dgm:pt modelId="{3AB68F82-9E0D-4711-880E-A938105F8C4A}" type="parTrans" cxnId="{FD53B2CE-4868-4470-A163-5F3A8228748C}">
      <dgm:prSet/>
      <dgm:spPr/>
    </dgm:pt>
    <dgm:pt modelId="{E0A298AE-090E-4356-B56A-467AC9716546}" type="sibTrans" cxnId="{FD53B2CE-4868-4470-A163-5F3A8228748C}">
      <dgm:prSet/>
      <dgm:spPr/>
    </dgm:pt>
    <dgm:pt modelId="{14633AF0-5DF1-4A9D-9358-C768A7B3E1B0}" type="pres">
      <dgm:prSet presAssocID="{DBD48A40-EB8F-44A8-96A2-768D33046DAB}" presName="Name0" presStyleCnt="0">
        <dgm:presLayoutVars>
          <dgm:dir/>
          <dgm:animLvl val="lvl"/>
          <dgm:resizeHandles val="exact"/>
        </dgm:presLayoutVars>
      </dgm:prSet>
      <dgm:spPr/>
      <dgm:t>
        <a:bodyPr/>
        <a:lstStyle/>
        <a:p>
          <a:endParaRPr lang="en-US"/>
        </a:p>
      </dgm:t>
    </dgm:pt>
    <dgm:pt modelId="{806D4D9D-765C-4ACE-ADF9-EE665E4CD6A9}" type="pres">
      <dgm:prSet presAssocID="{42A42669-E818-4F31-BC77-D8C351957C34}" presName="composite" presStyleCnt="0"/>
      <dgm:spPr/>
    </dgm:pt>
    <dgm:pt modelId="{DDF1CBC5-16BC-4B6D-B44F-47E91E135180}" type="pres">
      <dgm:prSet presAssocID="{42A42669-E818-4F31-BC77-D8C351957C34}" presName="parTx" presStyleLbl="alignNode1" presStyleIdx="0" presStyleCnt="1">
        <dgm:presLayoutVars>
          <dgm:chMax val="0"/>
          <dgm:chPref val="0"/>
          <dgm:bulletEnabled val="1"/>
        </dgm:presLayoutVars>
      </dgm:prSet>
      <dgm:spPr/>
      <dgm:t>
        <a:bodyPr/>
        <a:lstStyle/>
        <a:p>
          <a:endParaRPr lang="en-US"/>
        </a:p>
      </dgm:t>
    </dgm:pt>
    <dgm:pt modelId="{0F9FEB21-2D5B-46CC-BFDF-E8004EF10A5B}" type="pres">
      <dgm:prSet presAssocID="{42A42669-E818-4F31-BC77-D8C351957C34}" presName="desTx" presStyleLbl="alignAccFollowNode1" presStyleIdx="0" presStyleCnt="1">
        <dgm:presLayoutVars>
          <dgm:bulletEnabled val="1"/>
        </dgm:presLayoutVars>
      </dgm:prSet>
      <dgm:spPr/>
      <dgm:t>
        <a:bodyPr/>
        <a:lstStyle/>
        <a:p>
          <a:endParaRPr lang="en-US"/>
        </a:p>
      </dgm:t>
    </dgm:pt>
  </dgm:ptLst>
  <dgm:cxnLst>
    <dgm:cxn modelId="{1DB652E5-ECF0-4E5A-A888-C301DAFB145E}" srcId="{42A42669-E818-4F31-BC77-D8C351957C34}" destId="{26B54564-EEA3-4A7A-BC76-ACE117AF339A}" srcOrd="0" destOrd="0" parTransId="{63AA2A17-DE65-4B48-9D78-B36D451F386C}" sibTransId="{D6A35EA3-CBF7-422C-BD8F-049D1F651729}"/>
    <dgm:cxn modelId="{050F0780-83D7-4761-ACD9-667ED4D5883D}" type="presOf" srcId="{4900DC98-275D-4E8C-AEFC-4C97ED05D77E}" destId="{0F9FEB21-2D5B-46CC-BFDF-E8004EF10A5B}" srcOrd="0" destOrd="8" presId="urn:microsoft.com/office/officeart/2005/8/layout/hList1"/>
    <dgm:cxn modelId="{5B026670-CBAB-4109-897C-CF5B78AB9579}" type="presOf" srcId="{E4D727EA-551A-45D1-B296-1ADDFDC13CFA}" destId="{0F9FEB21-2D5B-46CC-BFDF-E8004EF10A5B}" srcOrd="0" destOrd="2" presId="urn:microsoft.com/office/officeart/2005/8/layout/hList1"/>
    <dgm:cxn modelId="{FD53B2CE-4868-4470-A163-5F3A8228748C}" srcId="{42A42669-E818-4F31-BC77-D8C351957C34}" destId="{9E5583E2-F5AE-4E41-B401-282BDFF299F2}" srcOrd="4" destOrd="0" parTransId="{3AB68F82-9E0D-4711-880E-A938105F8C4A}" sibTransId="{E0A298AE-090E-4356-B56A-467AC9716546}"/>
    <dgm:cxn modelId="{0C6F6FB8-6C84-414F-BE22-D0655F3787E4}" type="presOf" srcId="{9E5583E2-F5AE-4E41-B401-282BDFF299F2}" destId="{0F9FEB21-2D5B-46CC-BFDF-E8004EF10A5B}" srcOrd="0" destOrd="4" presId="urn:microsoft.com/office/officeart/2005/8/layout/hList1"/>
    <dgm:cxn modelId="{03DC3248-5C20-4970-8DA9-917DF3CDF0C8}" srcId="{42A42669-E818-4F31-BC77-D8C351957C34}" destId="{8D417437-F639-4C2B-AC30-8CD9A592C9C5}" srcOrd="5" destOrd="0" parTransId="{05E772E9-8918-4DA4-89CC-AB74C714037D}" sibTransId="{C0DB53ED-4A92-4D90-8CBB-DDECAA903715}"/>
    <dgm:cxn modelId="{6AF9FF1E-37A6-4AAC-A9BA-96CFA1CE0379}" srcId="{42A42669-E818-4F31-BC77-D8C351957C34}" destId="{C02EC019-6E9D-4C6F-B290-DE8D05D6B05A}" srcOrd="3" destOrd="0" parTransId="{B0273B4A-0F2A-42C8-A15F-0EF240BF1FCD}" sibTransId="{A7C732AA-C18D-47A3-9E60-40299638F38F}"/>
    <dgm:cxn modelId="{00B198A8-13B3-43D5-843A-759E0B176EB3}" type="presOf" srcId="{DBD48A40-EB8F-44A8-96A2-768D33046DAB}" destId="{14633AF0-5DF1-4A9D-9358-C768A7B3E1B0}" srcOrd="0" destOrd="0" presId="urn:microsoft.com/office/officeart/2005/8/layout/hList1"/>
    <dgm:cxn modelId="{C9CA4D17-E6D8-45B1-9571-7E187FF6E718}" srcId="{42A42669-E818-4F31-BC77-D8C351957C34}" destId="{442ECA56-03A1-401C-AD46-968B952BA7E6}" srcOrd="6" destOrd="0" parTransId="{170485C0-01B5-4FDB-B984-1C3E711F2EE1}" sibTransId="{CAA7E718-DD73-4785-BF94-795082779A82}"/>
    <dgm:cxn modelId="{BE7AB477-CA8F-4E88-BAFA-3CCA6924A0A9}" srcId="{42A42669-E818-4F31-BC77-D8C351957C34}" destId="{E4D727EA-551A-45D1-B296-1ADDFDC13CFA}" srcOrd="2" destOrd="0" parTransId="{BEE7042D-B4D2-45B0-8D35-CBFA0151164C}" sibTransId="{FB461986-9F54-428D-9870-10719DC8671D}"/>
    <dgm:cxn modelId="{4CADDA1C-BED4-4E20-BAAE-DF90101E400D}" srcId="{DBD48A40-EB8F-44A8-96A2-768D33046DAB}" destId="{42A42669-E818-4F31-BC77-D8C351957C34}" srcOrd="0" destOrd="0" parTransId="{D5FDA5AB-099E-434B-B002-9315E7438BAC}" sibTransId="{9CD33359-8DA8-4499-9DB2-78E5A668DA48}"/>
    <dgm:cxn modelId="{B1B41F05-768B-4FA1-8D23-E8E1015915AC}" type="presOf" srcId="{8D417437-F639-4C2B-AC30-8CD9A592C9C5}" destId="{0F9FEB21-2D5B-46CC-BFDF-E8004EF10A5B}" srcOrd="0" destOrd="5" presId="urn:microsoft.com/office/officeart/2005/8/layout/hList1"/>
    <dgm:cxn modelId="{AD751FB6-47AA-4E99-8514-06E23E8BB031}" type="presOf" srcId="{C02EC019-6E9D-4C6F-B290-DE8D05D6B05A}" destId="{0F9FEB21-2D5B-46CC-BFDF-E8004EF10A5B}" srcOrd="0" destOrd="3" presId="urn:microsoft.com/office/officeart/2005/8/layout/hList1"/>
    <dgm:cxn modelId="{299350B4-D11D-4602-89B6-7190DD96E5DC}" srcId="{42A42669-E818-4F31-BC77-D8C351957C34}" destId="{4900DC98-275D-4E8C-AEFC-4C97ED05D77E}" srcOrd="8" destOrd="0" parTransId="{E48F7C01-1E9D-43BE-A0BF-17379B667ACA}" sibTransId="{72381E76-700D-48D5-971E-E07A1719A9DD}"/>
    <dgm:cxn modelId="{1D9A3CBD-5F4D-47D4-9FBE-EAAABD57C117}" srcId="{42A42669-E818-4F31-BC77-D8C351957C34}" destId="{6DA2F681-FB86-492C-83F4-188F23CCE3D4}" srcOrd="7" destOrd="0" parTransId="{1C756D10-C968-427B-AE27-E18C27CB8E53}" sibTransId="{98A206C1-FF3B-4D04-8A69-B5E7259538F2}"/>
    <dgm:cxn modelId="{51BC52D5-151F-4AD2-B03A-AAB49FE062A2}" type="presOf" srcId="{442ECA56-03A1-401C-AD46-968B952BA7E6}" destId="{0F9FEB21-2D5B-46CC-BFDF-E8004EF10A5B}" srcOrd="0" destOrd="6" presId="urn:microsoft.com/office/officeart/2005/8/layout/hList1"/>
    <dgm:cxn modelId="{C3C3322C-12C1-4EAF-BCA9-5FCB750ED66D}" type="presOf" srcId="{645F47D3-CA53-4416-8A74-F8F2E330E491}" destId="{0F9FEB21-2D5B-46CC-BFDF-E8004EF10A5B}" srcOrd="0" destOrd="1" presId="urn:microsoft.com/office/officeart/2005/8/layout/hList1"/>
    <dgm:cxn modelId="{4ECEC93A-A91F-4847-8FA2-C4B46E7572D4}" type="presOf" srcId="{26B54564-EEA3-4A7A-BC76-ACE117AF339A}" destId="{0F9FEB21-2D5B-46CC-BFDF-E8004EF10A5B}" srcOrd="0" destOrd="0" presId="urn:microsoft.com/office/officeart/2005/8/layout/hList1"/>
    <dgm:cxn modelId="{CCA419C7-E035-49AF-A8CD-6C748076B8A0}" srcId="{42A42669-E818-4F31-BC77-D8C351957C34}" destId="{645F47D3-CA53-4416-8A74-F8F2E330E491}" srcOrd="1" destOrd="0" parTransId="{0C682F15-9F18-40CD-BAFF-DCA3B980BB32}" sibTransId="{3CD75275-E9E6-4127-8F2E-2F2B97709270}"/>
    <dgm:cxn modelId="{8786E0A9-C8D0-4C28-A811-7592AC828754}" type="presOf" srcId="{42A42669-E818-4F31-BC77-D8C351957C34}" destId="{DDF1CBC5-16BC-4B6D-B44F-47E91E135180}" srcOrd="0" destOrd="0" presId="urn:microsoft.com/office/officeart/2005/8/layout/hList1"/>
    <dgm:cxn modelId="{F871670F-C5F9-4CC3-871A-43BC821018F1}" type="presOf" srcId="{6DA2F681-FB86-492C-83F4-188F23CCE3D4}" destId="{0F9FEB21-2D5B-46CC-BFDF-E8004EF10A5B}" srcOrd="0" destOrd="7" presId="urn:microsoft.com/office/officeart/2005/8/layout/hList1"/>
    <dgm:cxn modelId="{66F19DD8-5E72-4F2A-8A2A-FFFF0BED1E76}" type="presParOf" srcId="{14633AF0-5DF1-4A9D-9358-C768A7B3E1B0}" destId="{806D4D9D-765C-4ACE-ADF9-EE665E4CD6A9}" srcOrd="0" destOrd="0" presId="urn:microsoft.com/office/officeart/2005/8/layout/hList1"/>
    <dgm:cxn modelId="{AE0F5059-1ACA-448F-8E9D-90DBBAB0EA8E}" type="presParOf" srcId="{806D4D9D-765C-4ACE-ADF9-EE665E4CD6A9}" destId="{DDF1CBC5-16BC-4B6D-B44F-47E91E135180}" srcOrd="0" destOrd="0" presId="urn:microsoft.com/office/officeart/2005/8/layout/hList1"/>
    <dgm:cxn modelId="{FDE792B1-5E4A-4518-8C8E-524FC8DFEE28}" type="presParOf" srcId="{806D4D9D-765C-4ACE-ADF9-EE665E4CD6A9}" destId="{0F9FEB21-2D5B-46CC-BFDF-E8004EF10A5B}"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BB58EEB-E8BF-4E0A-934B-C0EE30829FF2}" type="doc">
      <dgm:prSet loTypeId="urn:microsoft.com/office/officeart/2005/8/layout/list1" loCatId="list" qsTypeId="urn:microsoft.com/office/officeart/2005/8/quickstyle/3d2" qsCatId="3D" csTypeId="urn:microsoft.com/office/officeart/2005/8/colors/accent1_3" csCatId="accent1" phldr="1"/>
      <dgm:spPr/>
      <dgm:t>
        <a:bodyPr/>
        <a:lstStyle/>
        <a:p>
          <a:endParaRPr lang="en-US"/>
        </a:p>
      </dgm:t>
    </dgm:pt>
    <dgm:pt modelId="{84D30EA1-8CEE-4DFA-88A6-FD12715BE8B8}">
      <dgm:prSet phldrT="[Text]"/>
      <dgm:spPr/>
      <dgm:t>
        <a:bodyPr/>
        <a:lstStyle/>
        <a:p>
          <a:r>
            <a:rPr lang="en-US" altLang="en-US" dirty="0" smtClean="0"/>
            <a:t>It is a hybrid model</a:t>
          </a:r>
          <a:endParaRPr lang="en-US" dirty="0"/>
        </a:p>
      </dgm:t>
    </dgm:pt>
    <dgm:pt modelId="{BCD60AEF-0341-4C82-9D9B-72DA771AB028}" type="parTrans" cxnId="{04957CA1-27A5-4593-A44C-89418FAE1CC5}">
      <dgm:prSet/>
      <dgm:spPr/>
      <dgm:t>
        <a:bodyPr/>
        <a:lstStyle/>
        <a:p>
          <a:endParaRPr lang="en-US"/>
        </a:p>
      </dgm:t>
    </dgm:pt>
    <dgm:pt modelId="{81A83CEE-4327-49DC-B141-39F6C702BD0A}" type="sibTrans" cxnId="{04957CA1-27A5-4593-A44C-89418FAE1CC5}">
      <dgm:prSet/>
      <dgm:spPr/>
      <dgm:t>
        <a:bodyPr/>
        <a:lstStyle/>
        <a:p>
          <a:endParaRPr lang="en-US"/>
        </a:p>
      </dgm:t>
    </dgm:pt>
    <dgm:pt modelId="{533DB552-83BB-4FC8-B50C-81BA1177FE00}">
      <dgm:prSet/>
      <dgm:spPr/>
      <dgm:t>
        <a:bodyPr/>
        <a:lstStyle/>
        <a:p>
          <a:r>
            <a:rPr lang="en-US" altLang="en-US" dirty="0" smtClean="0"/>
            <a:t>A model that allows multiple systems to preserve their business rules set forth by their defining origins</a:t>
          </a:r>
        </a:p>
      </dgm:t>
    </dgm:pt>
    <dgm:pt modelId="{572A304A-A479-4768-BD44-CABD08EA711E}" type="parTrans" cxnId="{DED040D9-B8DE-491D-8ACB-B9D604D85851}">
      <dgm:prSet/>
      <dgm:spPr/>
      <dgm:t>
        <a:bodyPr/>
        <a:lstStyle/>
        <a:p>
          <a:endParaRPr lang="en-US"/>
        </a:p>
      </dgm:t>
    </dgm:pt>
    <dgm:pt modelId="{CCCD1AFB-4B43-4B0C-836D-0EA28917021C}" type="sibTrans" cxnId="{DED040D9-B8DE-491D-8ACB-B9D604D85851}">
      <dgm:prSet/>
      <dgm:spPr/>
      <dgm:t>
        <a:bodyPr/>
        <a:lstStyle/>
        <a:p>
          <a:endParaRPr lang="en-US"/>
        </a:p>
      </dgm:t>
    </dgm:pt>
    <dgm:pt modelId="{8E9A0F5B-62F4-4C42-AAAF-7C95FE6B1AC0}">
      <dgm:prSet/>
      <dgm:spPr/>
      <dgm:t>
        <a:bodyPr/>
        <a:lstStyle/>
        <a:p>
          <a:r>
            <a:rPr lang="en-US" altLang="en-US" dirty="0" smtClean="0"/>
            <a:t>It is flexible</a:t>
          </a:r>
        </a:p>
      </dgm:t>
    </dgm:pt>
    <dgm:pt modelId="{9A8EE226-92A4-4107-9051-5B38814D85BB}" type="parTrans" cxnId="{FEDB09A8-A5D6-441E-B864-982FDD86FDBC}">
      <dgm:prSet/>
      <dgm:spPr/>
      <dgm:t>
        <a:bodyPr/>
        <a:lstStyle/>
        <a:p>
          <a:endParaRPr lang="en-US"/>
        </a:p>
      </dgm:t>
    </dgm:pt>
    <dgm:pt modelId="{988EE719-8A22-4B06-9162-B53536B2001B}" type="sibTrans" cxnId="{FEDB09A8-A5D6-441E-B864-982FDD86FDBC}">
      <dgm:prSet/>
      <dgm:spPr/>
      <dgm:t>
        <a:bodyPr/>
        <a:lstStyle/>
        <a:p>
          <a:endParaRPr lang="en-US"/>
        </a:p>
      </dgm:t>
    </dgm:pt>
    <dgm:pt modelId="{83BD7CB2-32B3-45D3-A09C-BE3F22ECD287}">
      <dgm:prSet/>
      <dgm:spPr/>
      <dgm:t>
        <a:bodyPr/>
        <a:lstStyle/>
        <a:p>
          <a:r>
            <a:rPr lang="en-US" altLang="en-US" dirty="0" smtClean="0"/>
            <a:t>A centralized data warehouse </a:t>
          </a:r>
          <a:r>
            <a:rPr lang="en-US" altLang="en-US" i="1" dirty="0" smtClean="0"/>
            <a:t>can</a:t>
          </a:r>
          <a:r>
            <a:rPr lang="en-US" altLang="en-US" dirty="0" smtClean="0"/>
            <a:t> be used* </a:t>
          </a:r>
        </a:p>
      </dgm:t>
    </dgm:pt>
    <dgm:pt modelId="{F0A07677-2C61-4AD8-B0B3-CB29744FD7D8}" type="parTrans" cxnId="{92A0CB51-6F41-407B-9EC1-8569A7314AB4}">
      <dgm:prSet/>
      <dgm:spPr/>
      <dgm:t>
        <a:bodyPr/>
        <a:lstStyle/>
        <a:p>
          <a:endParaRPr lang="en-US"/>
        </a:p>
      </dgm:t>
    </dgm:pt>
    <dgm:pt modelId="{5405D0F9-5716-4DF3-B608-14C7B0536845}" type="sibTrans" cxnId="{92A0CB51-6F41-407B-9EC1-8569A7314AB4}">
      <dgm:prSet/>
      <dgm:spPr/>
      <dgm:t>
        <a:bodyPr/>
        <a:lstStyle/>
        <a:p>
          <a:endParaRPr lang="en-US"/>
        </a:p>
      </dgm:t>
    </dgm:pt>
    <dgm:pt modelId="{0A739068-053B-4892-BE7F-8142955F3183}">
      <dgm:prSet/>
      <dgm:spPr/>
      <dgm:t>
        <a:bodyPr/>
        <a:lstStyle/>
        <a:p>
          <a:r>
            <a:rPr lang="en-US" altLang="en-US" dirty="0" smtClean="0"/>
            <a:t>Several data integration tools can be used</a:t>
          </a:r>
        </a:p>
      </dgm:t>
    </dgm:pt>
    <dgm:pt modelId="{8AAF5234-C3E6-4611-B490-C90D3A3CEDCF}" type="parTrans" cxnId="{4AA85EA5-746B-4C14-A863-03C3F1405E74}">
      <dgm:prSet/>
      <dgm:spPr/>
      <dgm:t>
        <a:bodyPr/>
        <a:lstStyle/>
        <a:p>
          <a:endParaRPr lang="en-US"/>
        </a:p>
      </dgm:t>
    </dgm:pt>
    <dgm:pt modelId="{5CBE8A0E-5807-4B5E-83CA-B79E1107F259}" type="sibTrans" cxnId="{4AA85EA5-746B-4C14-A863-03C3F1405E74}">
      <dgm:prSet/>
      <dgm:spPr/>
      <dgm:t>
        <a:bodyPr/>
        <a:lstStyle/>
        <a:p>
          <a:endParaRPr lang="en-US"/>
        </a:p>
      </dgm:t>
    </dgm:pt>
    <dgm:pt modelId="{EC7ED286-73FB-4C9B-BE13-89613B3AC1DA}" type="pres">
      <dgm:prSet presAssocID="{5BB58EEB-E8BF-4E0A-934B-C0EE30829FF2}" presName="linear" presStyleCnt="0">
        <dgm:presLayoutVars>
          <dgm:dir/>
          <dgm:animLvl val="lvl"/>
          <dgm:resizeHandles val="exact"/>
        </dgm:presLayoutVars>
      </dgm:prSet>
      <dgm:spPr/>
      <dgm:t>
        <a:bodyPr/>
        <a:lstStyle/>
        <a:p>
          <a:endParaRPr lang="en-US"/>
        </a:p>
      </dgm:t>
    </dgm:pt>
    <dgm:pt modelId="{ABB8C2CF-BC08-4D71-B6AF-9F3B97FA9E6B}" type="pres">
      <dgm:prSet presAssocID="{84D30EA1-8CEE-4DFA-88A6-FD12715BE8B8}" presName="parentLin" presStyleCnt="0"/>
      <dgm:spPr/>
    </dgm:pt>
    <dgm:pt modelId="{D8D8B656-D816-44F9-BF05-FF7E20B7C3CC}" type="pres">
      <dgm:prSet presAssocID="{84D30EA1-8CEE-4DFA-88A6-FD12715BE8B8}" presName="parentLeftMargin" presStyleLbl="node1" presStyleIdx="0" presStyleCnt="3"/>
      <dgm:spPr/>
      <dgm:t>
        <a:bodyPr/>
        <a:lstStyle/>
        <a:p>
          <a:endParaRPr lang="en-US"/>
        </a:p>
      </dgm:t>
    </dgm:pt>
    <dgm:pt modelId="{90734110-09FE-4A96-BAA9-0AFECCAAE8BB}" type="pres">
      <dgm:prSet presAssocID="{84D30EA1-8CEE-4DFA-88A6-FD12715BE8B8}" presName="parentText" presStyleLbl="node1" presStyleIdx="0" presStyleCnt="3">
        <dgm:presLayoutVars>
          <dgm:chMax val="0"/>
          <dgm:bulletEnabled val="1"/>
        </dgm:presLayoutVars>
      </dgm:prSet>
      <dgm:spPr/>
      <dgm:t>
        <a:bodyPr/>
        <a:lstStyle/>
        <a:p>
          <a:endParaRPr lang="en-US"/>
        </a:p>
      </dgm:t>
    </dgm:pt>
    <dgm:pt modelId="{24CAFC54-2BC0-4350-BA52-583EFD896EB3}" type="pres">
      <dgm:prSet presAssocID="{84D30EA1-8CEE-4DFA-88A6-FD12715BE8B8}" presName="negativeSpace" presStyleCnt="0"/>
      <dgm:spPr/>
    </dgm:pt>
    <dgm:pt modelId="{C03E40AB-38CF-42E2-8505-6F6A5B44C0D0}" type="pres">
      <dgm:prSet presAssocID="{84D30EA1-8CEE-4DFA-88A6-FD12715BE8B8}" presName="childText" presStyleLbl="conFgAcc1" presStyleIdx="0" presStyleCnt="3">
        <dgm:presLayoutVars>
          <dgm:bulletEnabled val="1"/>
        </dgm:presLayoutVars>
      </dgm:prSet>
      <dgm:spPr/>
    </dgm:pt>
    <dgm:pt modelId="{484AC1AE-CBC2-4044-99CF-60CCD164C4EC}" type="pres">
      <dgm:prSet presAssocID="{81A83CEE-4327-49DC-B141-39F6C702BD0A}" presName="spaceBetweenRectangles" presStyleCnt="0"/>
      <dgm:spPr/>
    </dgm:pt>
    <dgm:pt modelId="{1BC67D2E-B9C5-4921-9DCB-1AE42C90B963}" type="pres">
      <dgm:prSet presAssocID="{533DB552-83BB-4FC8-B50C-81BA1177FE00}" presName="parentLin" presStyleCnt="0"/>
      <dgm:spPr/>
    </dgm:pt>
    <dgm:pt modelId="{D8E38536-1A72-4CB5-BB24-E8B39ED77189}" type="pres">
      <dgm:prSet presAssocID="{533DB552-83BB-4FC8-B50C-81BA1177FE00}" presName="parentLeftMargin" presStyleLbl="node1" presStyleIdx="0" presStyleCnt="3"/>
      <dgm:spPr/>
      <dgm:t>
        <a:bodyPr/>
        <a:lstStyle/>
        <a:p>
          <a:endParaRPr lang="en-US"/>
        </a:p>
      </dgm:t>
    </dgm:pt>
    <dgm:pt modelId="{7A7EC98F-4702-4E46-937F-6FFF01A52C1E}" type="pres">
      <dgm:prSet presAssocID="{533DB552-83BB-4FC8-B50C-81BA1177FE00}" presName="parentText" presStyleLbl="node1" presStyleIdx="1" presStyleCnt="3">
        <dgm:presLayoutVars>
          <dgm:chMax val="0"/>
          <dgm:bulletEnabled val="1"/>
        </dgm:presLayoutVars>
      </dgm:prSet>
      <dgm:spPr/>
      <dgm:t>
        <a:bodyPr/>
        <a:lstStyle/>
        <a:p>
          <a:endParaRPr lang="en-US"/>
        </a:p>
      </dgm:t>
    </dgm:pt>
    <dgm:pt modelId="{77F21A57-6D60-40E6-BBE9-55E6169C2643}" type="pres">
      <dgm:prSet presAssocID="{533DB552-83BB-4FC8-B50C-81BA1177FE00}" presName="negativeSpace" presStyleCnt="0"/>
      <dgm:spPr/>
    </dgm:pt>
    <dgm:pt modelId="{901A3DC0-D2AD-4E15-8036-29580B234D7A}" type="pres">
      <dgm:prSet presAssocID="{533DB552-83BB-4FC8-B50C-81BA1177FE00}" presName="childText" presStyleLbl="conFgAcc1" presStyleIdx="1" presStyleCnt="3">
        <dgm:presLayoutVars>
          <dgm:bulletEnabled val="1"/>
        </dgm:presLayoutVars>
      </dgm:prSet>
      <dgm:spPr/>
    </dgm:pt>
    <dgm:pt modelId="{1BAB155B-4D34-4B5C-A5A7-18D4E0B12F67}" type="pres">
      <dgm:prSet presAssocID="{CCCD1AFB-4B43-4B0C-836D-0EA28917021C}" presName="spaceBetweenRectangles" presStyleCnt="0"/>
      <dgm:spPr/>
    </dgm:pt>
    <dgm:pt modelId="{CAE76416-D38B-4C12-B292-36CD81AA4D8B}" type="pres">
      <dgm:prSet presAssocID="{8E9A0F5B-62F4-4C42-AAAF-7C95FE6B1AC0}" presName="parentLin" presStyleCnt="0"/>
      <dgm:spPr/>
    </dgm:pt>
    <dgm:pt modelId="{084974FA-8D38-4F9C-AE80-9246459D8F7B}" type="pres">
      <dgm:prSet presAssocID="{8E9A0F5B-62F4-4C42-AAAF-7C95FE6B1AC0}" presName="parentLeftMargin" presStyleLbl="node1" presStyleIdx="1" presStyleCnt="3"/>
      <dgm:spPr/>
      <dgm:t>
        <a:bodyPr/>
        <a:lstStyle/>
        <a:p>
          <a:endParaRPr lang="en-US"/>
        </a:p>
      </dgm:t>
    </dgm:pt>
    <dgm:pt modelId="{46F956D2-BC0D-4BD9-A884-8D832EB41864}" type="pres">
      <dgm:prSet presAssocID="{8E9A0F5B-62F4-4C42-AAAF-7C95FE6B1AC0}" presName="parentText" presStyleLbl="node1" presStyleIdx="2" presStyleCnt="3">
        <dgm:presLayoutVars>
          <dgm:chMax val="0"/>
          <dgm:bulletEnabled val="1"/>
        </dgm:presLayoutVars>
      </dgm:prSet>
      <dgm:spPr/>
      <dgm:t>
        <a:bodyPr/>
        <a:lstStyle/>
        <a:p>
          <a:endParaRPr lang="en-US"/>
        </a:p>
      </dgm:t>
    </dgm:pt>
    <dgm:pt modelId="{ADE40B7F-FBD8-4B23-B833-735D5DDC6EF0}" type="pres">
      <dgm:prSet presAssocID="{8E9A0F5B-62F4-4C42-AAAF-7C95FE6B1AC0}" presName="negativeSpace" presStyleCnt="0"/>
      <dgm:spPr/>
    </dgm:pt>
    <dgm:pt modelId="{F74A9096-53DD-4810-A725-8D5DDF401068}" type="pres">
      <dgm:prSet presAssocID="{8E9A0F5B-62F4-4C42-AAAF-7C95FE6B1AC0}" presName="childText" presStyleLbl="conFgAcc1" presStyleIdx="2" presStyleCnt="3">
        <dgm:presLayoutVars>
          <dgm:bulletEnabled val="1"/>
        </dgm:presLayoutVars>
      </dgm:prSet>
      <dgm:spPr/>
      <dgm:t>
        <a:bodyPr/>
        <a:lstStyle/>
        <a:p>
          <a:endParaRPr lang="en-US"/>
        </a:p>
      </dgm:t>
    </dgm:pt>
  </dgm:ptLst>
  <dgm:cxnLst>
    <dgm:cxn modelId="{04957CA1-27A5-4593-A44C-89418FAE1CC5}" srcId="{5BB58EEB-E8BF-4E0A-934B-C0EE30829FF2}" destId="{84D30EA1-8CEE-4DFA-88A6-FD12715BE8B8}" srcOrd="0" destOrd="0" parTransId="{BCD60AEF-0341-4C82-9D9B-72DA771AB028}" sibTransId="{81A83CEE-4327-49DC-B141-39F6C702BD0A}"/>
    <dgm:cxn modelId="{DED040D9-B8DE-491D-8ACB-B9D604D85851}" srcId="{5BB58EEB-E8BF-4E0A-934B-C0EE30829FF2}" destId="{533DB552-83BB-4FC8-B50C-81BA1177FE00}" srcOrd="1" destOrd="0" parTransId="{572A304A-A479-4768-BD44-CABD08EA711E}" sibTransId="{CCCD1AFB-4B43-4B0C-836D-0EA28917021C}"/>
    <dgm:cxn modelId="{E6E4B45A-AF1A-4743-A021-15A96F77F91F}" type="presOf" srcId="{533DB552-83BB-4FC8-B50C-81BA1177FE00}" destId="{7A7EC98F-4702-4E46-937F-6FFF01A52C1E}" srcOrd="1" destOrd="0" presId="urn:microsoft.com/office/officeart/2005/8/layout/list1"/>
    <dgm:cxn modelId="{92A0CB51-6F41-407B-9EC1-8569A7314AB4}" srcId="{8E9A0F5B-62F4-4C42-AAAF-7C95FE6B1AC0}" destId="{83BD7CB2-32B3-45D3-A09C-BE3F22ECD287}" srcOrd="0" destOrd="0" parTransId="{F0A07677-2C61-4AD8-B0B3-CB29744FD7D8}" sibTransId="{5405D0F9-5716-4DF3-B608-14C7B0536845}"/>
    <dgm:cxn modelId="{FD2E4053-7CE9-4836-A278-DE71B5A4C1A8}" type="presOf" srcId="{0A739068-053B-4892-BE7F-8142955F3183}" destId="{F74A9096-53DD-4810-A725-8D5DDF401068}" srcOrd="0" destOrd="1" presId="urn:microsoft.com/office/officeart/2005/8/layout/list1"/>
    <dgm:cxn modelId="{4AA85EA5-746B-4C14-A863-03C3F1405E74}" srcId="{8E9A0F5B-62F4-4C42-AAAF-7C95FE6B1AC0}" destId="{0A739068-053B-4892-BE7F-8142955F3183}" srcOrd="1" destOrd="0" parTransId="{8AAF5234-C3E6-4611-B490-C90D3A3CEDCF}" sibTransId="{5CBE8A0E-5807-4B5E-83CA-B79E1107F259}"/>
    <dgm:cxn modelId="{A252929F-00A3-434C-A777-AA7057DDECA2}" type="presOf" srcId="{84D30EA1-8CEE-4DFA-88A6-FD12715BE8B8}" destId="{90734110-09FE-4A96-BAA9-0AFECCAAE8BB}" srcOrd="1" destOrd="0" presId="urn:microsoft.com/office/officeart/2005/8/layout/list1"/>
    <dgm:cxn modelId="{376D0F8B-656B-4F45-9584-BE99FA5AF7B6}" type="presOf" srcId="{8E9A0F5B-62F4-4C42-AAAF-7C95FE6B1AC0}" destId="{46F956D2-BC0D-4BD9-A884-8D832EB41864}" srcOrd="1" destOrd="0" presId="urn:microsoft.com/office/officeart/2005/8/layout/list1"/>
    <dgm:cxn modelId="{DCCEA7AF-DF0F-4937-8A3B-0ED1C29D6682}" type="presOf" srcId="{84D30EA1-8CEE-4DFA-88A6-FD12715BE8B8}" destId="{D8D8B656-D816-44F9-BF05-FF7E20B7C3CC}" srcOrd="0" destOrd="0" presId="urn:microsoft.com/office/officeart/2005/8/layout/list1"/>
    <dgm:cxn modelId="{FEDB09A8-A5D6-441E-B864-982FDD86FDBC}" srcId="{5BB58EEB-E8BF-4E0A-934B-C0EE30829FF2}" destId="{8E9A0F5B-62F4-4C42-AAAF-7C95FE6B1AC0}" srcOrd="2" destOrd="0" parTransId="{9A8EE226-92A4-4107-9051-5B38814D85BB}" sibTransId="{988EE719-8A22-4B06-9162-B53536B2001B}"/>
    <dgm:cxn modelId="{FA836EB1-771F-43B3-910D-A7F15678F9F5}" type="presOf" srcId="{5BB58EEB-E8BF-4E0A-934B-C0EE30829FF2}" destId="{EC7ED286-73FB-4C9B-BE13-89613B3AC1DA}" srcOrd="0" destOrd="0" presId="urn:microsoft.com/office/officeart/2005/8/layout/list1"/>
    <dgm:cxn modelId="{3036C87D-0155-4E6B-9BA5-4B3B1174EADD}" type="presOf" srcId="{533DB552-83BB-4FC8-B50C-81BA1177FE00}" destId="{D8E38536-1A72-4CB5-BB24-E8B39ED77189}" srcOrd="0" destOrd="0" presId="urn:microsoft.com/office/officeart/2005/8/layout/list1"/>
    <dgm:cxn modelId="{CA014A78-4CB2-4421-8BC8-8DEB7C248A96}" type="presOf" srcId="{8E9A0F5B-62F4-4C42-AAAF-7C95FE6B1AC0}" destId="{084974FA-8D38-4F9C-AE80-9246459D8F7B}" srcOrd="0" destOrd="0" presId="urn:microsoft.com/office/officeart/2005/8/layout/list1"/>
    <dgm:cxn modelId="{00EE79EA-E741-4A3B-82EE-8430DDA63ED7}" type="presOf" srcId="{83BD7CB2-32B3-45D3-A09C-BE3F22ECD287}" destId="{F74A9096-53DD-4810-A725-8D5DDF401068}" srcOrd="0" destOrd="0" presId="urn:microsoft.com/office/officeart/2005/8/layout/list1"/>
    <dgm:cxn modelId="{CDBE687F-5F65-4C18-AC6D-59771975E4EC}" type="presParOf" srcId="{EC7ED286-73FB-4C9B-BE13-89613B3AC1DA}" destId="{ABB8C2CF-BC08-4D71-B6AF-9F3B97FA9E6B}" srcOrd="0" destOrd="0" presId="urn:microsoft.com/office/officeart/2005/8/layout/list1"/>
    <dgm:cxn modelId="{2B96D950-7D42-4C2C-BC0A-0512C8B9769E}" type="presParOf" srcId="{ABB8C2CF-BC08-4D71-B6AF-9F3B97FA9E6B}" destId="{D8D8B656-D816-44F9-BF05-FF7E20B7C3CC}" srcOrd="0" destOrd="0" presId="urn:microsoft.com/office/officeart/2005/8/layout/list1"/>
    <dgm:cxn modelId="{91B23F70-E27F-4F4E-8566-90B2D0F53C04}" type="presParOf" srcId="{ABB8C2CF-BC08-4D71-B6AF-9F3B97FA9E6B}" destId="{90734110-09FE-4A96-BAA9-0AFECCAAE8BB}" srcOrd="1" destOrd="0" presId="urn:microsoft.com/office/officeart/2005/8/layout/list1"/>
    <dgm:cxn modelId="{8AF1B1E2-597E-49C7-9531-8A58C3FD4A87}" type="presParOf" srcId="{EC7ED286-73FB-4C9B-BE13-89613B3AC1DA}" destId="{24CAFC54-2BC0-4350-BA52-583EFD896EB3}" srcOrd="1" destOrd="0" presId="urn:microsoft.com/office/officeart/2005/8/layout/list1"/>
    <dgm:cxn modelId="{B92CB005-D12A-4CEA-A423-E598D1CAC9C2}" type="presParOf" srcId="{EC7ED286-73FB-4C9B-BE13-89613B3AC1DA}" destId="{C03E40AB-38CF-42E2-8505-6F6A5B44C0D0}" srcOrd="2" destOrd="0" presId="urn:microsoft.com/office/officeart/2005/8/layout/list1"/>
    <dgm:cxn modelId="{0D3C04CE-51A7-4572-B7BB-ABE003182520}" type="presParOf" srcId="{EC7ED286-73FB-4C9B-BE13-89613B3AC1DA}" destId="{484AC1AE-CBC2-4044-99CF-60CCD164C4EC}" srcOrd="3" destOrd="0" presId="urn:microsoft.com/office/officeart/2005/8/layout/list1"/>
    <dgm:cxn modelId="{D01B64DE-2117-42FB-9426-90761B577BD9}" type="presParOf" srcId="{EC7ED286-73FB-4C9B-BE13-89613B3AC1DA}" destId="{1BC67D2E-B9C5-4921-9DCB-1AE42C90B963}" srcOrd="4" destOrd="0" presId="urn:microsoft.com/office/officeart/2005/8/layout/list1"/>
    <dgm:cxn modelId="{2EB9AE2E-BED3-4F59-A077-C94388856F7C}" type="presParOf" srcId="{1BC67D2E-B9C5-4921-9DCB-1AE42C90B963}" destId="{D8E38536-1A72-4CB5-BB24-E8B39ED77189}" srcOrd="0" destOrd="0" presId="urn:microsoft.com/office/officeart/2005/8/layout/list1"/>
    <dgm:cxn modelId="{897F8E82-0176-4BA5-B0DC-51F0C6CA60E0}" type="presParOf" srcId="{1BC67D2E-B9C5-4921-9DCB-1AE42C90B963}" destId="{7A7EC98F-4702-4E46-937F-6FFF01A52C1E}" srcOrd="1" destOrd="0" presId="urn:microsoft.com/office/officeart/2005/8/layout/list1"/>
    <dgm:cxn modelId="{AAA1598E-32FC-42FF-882D-795AAA09F98A}" type="presParOf" srcId="{EC7ED286-73FB-4C9B-BE13-89613B3AC1DA}" destId="{77F21A57-6D60-40E6-BBE9-55E6169C2643}" srcOrd="5" destOrd="0" presId="urn:microsoft.com/office/officeart/2005/8/layout/list1"/>
    <dgm:cxn modelId="{D290F717-ABD0-4AB2-875C-9B25EE5BB977}" type="presParOf" srcId="{EC7ED286-73FB-4C9B-BE13-89613B3AC1DA}" destId="{901A3DC0-D2AD-4E15-8036-29580B234D7A}" srcOrd="6" destOrd="0" presId="urn:microsoft.com/office/officeart/2005/8/layout/list1"/>
    <dgm:cxn modelId="{DBB1BA84-0F0B-4C64-9247-95AA634F1BE4}" type="presParOf" srcId="{EC7ED286-73FB-4C9B-BE13-89613B3AC1DA}" destId="{1BAB155B-4D34-4B5C-A5A7-18D4E0B12F67}" srcOrd="7" destOrd="0" presId="urn:microsoft.com/office/officeart/2005/8/layout/list1"/>
    <dgm:cxn modelId="{A8DD8410-AD09-47C6-ADED-5E4B716D974C}" type="presParOf" srcId="{EC7ED286-73FB-4C9B-BE13-89613B3AC1DA}" destId="{CAE76416-D38B-4C12-B292-36CD81AA4D8B}" srcOrd="8" destOrd="0" presId="urn:microsoft.com/office/officeart/2005/8/layout/list1"/>
    <dgm:cxn modelId="{F55FB32E-46D7-40B7-B09C-99878735A221}" type="presParOf" srcId="{CAE76416-D38B-4C12-B292-36CD81AA4D8B}" destId="{084974FA-8D38-4F9C-AE80-9246459D8F7B}" srcOrd="0" destOrd="0" presId="urn:microsoft.com/office/officeart/2005/8/layout/list1"/>
    <dgm:cxn modelId="{5CF58C44-0BA5-48C4-82C8-22A9DC5D52C9}" type="presParOf" srcId="{CAE76416-D38B-4C12-B292-36CD81AA4D8B}" destId="{46F956D2-BC0D-4BD9-A884-8D832EB41864}" srcOrd="1" destOrd="0" presId="urn:microsoft.com/office/officeart/2005/8/layout/list1"/>
    <dgm:cxn modelId="{9B0262CB-9CCA-4B17-8502-0F11447F001B}" type="presParOf" srcId="{EC7ED286-73FB-4C9B-BE13-89613B3AC1DA}" destId="{ADE40B7F-FBD8-4B23-B833-735D5DDC6EF0}" srcOrd="9" destOrd="0" presId="urn:microsoft.com/office/officeart/2005/8/layout/list1"/>
    <dgm:cxn modelId="{7713FBD1-2B04-4410-A66C-955B95705C0B}" type="presParOf" srcId="{EC7ED286-73FB-4C9B-BE13-89613B3AC1DA}" destId="{F74A9096-53DD-4810-A725-8D5DDF40106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1362AC7-F81B-40B7-8B27-8D2EA62C561D}" type="doc">
      <dgm:prSet loTypeId="urn:microsoft.com/office/officeart/2005/8/layout/list1" loCatId="list" qsTypeId="urn:microsoft.com/office/officeart/2005/8/quickstyle/3d2" qsCatId="3D" csTypeId="urn:microsoft.com/office/officeart/2005/8/colors/accent1_2" csCatId="accent1" phldr="1"/>
      <dgm:spPr/>
      <dgm:t>
        <a:bodyPr/>
        <a:lstStyle/>
        <a:p>
          <a:endParaRPr lang="en-US"/>
        </a:p>
      </dgm:t>
    </dgm:pt>
    <dgm:pt modelId="{012DF1B2-C647-4B60-97ED-380D8F3F9107}">
      <dgm:prSet phldrT="[Text]"/>
      <dgm:spPr/>
      <dgm:t>
        <a:bodyPr/>
        <a:lstStyle/>
        <a:p>
          <a:r>
            <a:rPr lang="en-US" altLang="en-US" dirty="0" smtClean="0"/>
            <a:t>Upfront cost are generally lower than a single system</a:t>
          </a:r>
          <a:endParaRPr lang="en-US" dirty="0"/>
        </a:p>
      </dgm:t>
    </dgm:pt>
    <dgm:pt modelId="{8A392FF9-903F-41A8-9B86-CC8B445E4851}" type="parTrans" cxnId="{608803B5-D165-4642-98B9-42A0FD4D88BD}">
      <dgm:prSet/>
      <dgm:spPr/>
      <dgm:t>
        <a:bodyPr/>
        <a:lstStyle/>
        <a:p>
          <a:endParaRPr lang="en-US"/>
        </a:p>
      </dgm:t>
    </dgm:pt>
    <dgm:pt modelId="{7B6BC29E-CE13-4CEC-90B1-63A03792E00D}" type="sibTrans" cxnId="{608803B5-D165-4642-98B9-42A0FD4D88BD}">
      <dgm:prSet/>
      <dgm:spPr/>
      <dgm:t>
        <a:bodyPr/>
        <a:lstStyle/>
        <a:p>
          <a:endParaRPr lang="en-US"/>
        </a:p>
      </dgm:t>
    </dgm:pt>
    <dgm:pt modelId="{53CDB2AA-30E8-4362-80E2-356A028E3BEE}">
      <dgm:prSet/>
      <dgm:spPr/>
      <dgm:t>
        <a:bodyPr/>
        <a:lstStyle/>
        <a:p>
          <a:r>
            <a:rPr lang="en-US" altLang="en-US" dirty="0" smtClean="0"/>
            <a:t>Less SME staff time</a:t>
          </a:r>
        </a:p>
      </dgm:t>
    </dgm:pt>
    <dgm:pt modelId="{81A09102-9CD1-438C-AE90-C8F7FF248DB3}" type="parTrans" cxnId="{67C34018-0034-4559-BB07-C70E52128FE3}">
      <dgm:prSet/>
      <dgm:spPr/>
      <dgm:t>
        <a:bodyPr/>
        <a:lstStyle/>
        <a:p>
          <a:endParaRPr lang="en-US"/>
        </a:p>
      </dgm:t>
    </dgm:pt>
    <dgm:pt modelId="{E37771AA-CA65-43AF-8D4B-36BFED3CBD9A}" type="sibTrans" cxnId="{67C34018-0034-4559-BB07-C70E52128FE3}">
      <dgm:prSet/>
      <dgm:spPr/>
      <dgm:t>
        <a:bodyPr/>
        <a:lstStyle/>
        <a:p>
          <a:endParaRPr lang="en-US"/>
        </a:p>
      </dgm:t>
    </dgm:pt>
    <dgm:pt modelId="{6F516CAC-AF77-4A9A-A219-64F20355AB29}">
      <dgm:prSet/>
      <dgm:spPr/>
      <dgm:t>
        <a:bodyPr/>
        <a:lstStyle/>
        <a:p>
          <a:r>
            <a:rPr lang="en-US" altLang="en-US" dirty="0" smtClean="0"/>
            <a:t>Less contract staff</a:t>
          </a:r>
        </a:p>
      </dgm:t>
    </dgm:pt>
    <dgm:pt modelId="{0C1A9861-9A8B-4FA9-9A3C-4021A3918733}" type="parTrans" cxnId="{C1EC3E43-5496-4F67-81F0-064A4019A33A}">
      <dgm:prSet/>
      <dgm:spPr/>
      <dgm:t>
        <a:bodyPr/>
        <a:lstStyle/>
        <a:p>
          <a:endParaRPr lang="en-US"/>
        </a:p>
      </dgm:t>
    </dgm:pt>
    <dgm:pt modelId="{79336986-BF3B-4B29-9C41-C7C967B38595}" type="sibTrans" cxnId="{C1EC3E43-5496-4F67-81F0-064A4019A33A}">
      <dgm:prSet/>
      <dgm:spPr/>
      <dgm:t>
        <a:bodyPr/>
        <a:lstStyle/>
        <a:p>
          <a:endParaRPr lang="en-US"/>
        </a:p>
      </dgm:t>
    </dgm:pt>
    <dgm:pt modelId="{82452BFE-69E7-4ACE-B098-1BFFE2078623}">
      <dgm:prSet/>
      <dgm:spPr/>
      <dgm:t>
        <a:bodyPr/>
        <a:lstStyle/>
        <a:p>
          <a:r>
            <a:rPr lang="en-US" altLang="en-US" dirty="0" smtClean="0"/>
            <a:t>No large vendor required</a:t>
          </a:r>
        </a:p>
      </dgm:t>
    </dgm:pt>
    <dgm:pt modelId="{8C46CDF2-698D-4397-901E-621262EB69FF}" type="parTrans" cxnId="{F19D0071-064C-4BAC-9694-934357B150A1}">
      <dgm:prSet/>
      <dgm:spPr/>
      <dgm:t>
        <a:bodyPr/>
        <a:lstStyle/>
        <a:p>
          <a:endParaRPr lang="en-US"/>
        </a:p>
      </dgm:t>
    </dgm:pt>
    <dgm:pt modelId="{CDC868F0-7F50-4241-9F26-394E003CF940}" type="sibTrans" cxnId="{F19D0071-064C-4BAC-9694-934357B150A1}">
      <dgm:prSet/>
      <dgm:spPr/>
      <dgm:t>
        <a:bodyPr/>
        <a:lstStyle/>
        <a:p>
          <a:endParaRPr lang="en-US"/>
        </a:p>
      </dgm:t>
    </dgm:pt>
    <dgm:pt modelId="{6F8A040A-DD49-4F3D-83C4-181253E920C7}">
      <dgm:prSet/>
      <dgm:spPr/>
      <dgm:t>
        <a:bodyPr/>
        <a:lstStyle/>
        <a:p>
          <a:r>
            <a:rPr lang="en-US" altLang="en-US" dirty="0" smtClean="0"/>
            <a:t>Business rules are preserved in all participating systems</a:t>
          </a:r>
        </a:p>
      </dgm:t>
    </dgm:pt>
    <dgm:pt modelId="{88A9E8AA-358B-42F8-A9C9-B42C69ACB0F9}" type="parTrans" cxnId="{FD7A9BA7-656D-42F8-B548-C1E82EA4ECDF}">
      <dgm:prSet/>
      <dgm:spPr/>
      <dgm:t>
        <a:bodyPr/>
        <a:lstStyle/>
        <a:p>
          <a:endParaRPr lang="en-US"/>
        </a:p>
      </dgm:t>
    </dgm:pt>
    <dgm:pt modelId="{275AB60F-3871-475A-AD3B-93B0E1DC1287}" type="sibTrans" cxnId="{FD7A9BA7-656D-42F8-B548-C1E82EA4ECDF}">
      <dgm:prSet/>
      <dgm:spPr/>
      <dgm:t>
        <a:bodyPr/>
        <a:lstStyle/>
        <a:p>
          <a:endParaRPr lang="en-US"/>
        </a:p>
      </dgm:t>
    </dgm:pt>
    <dgm:pt modelId="{104BE017-BA45-4973-9CBF-A53B1F4487AD}">
      <dgm:prSet/>
      <dgm:spPr/>
      <dgm:t>
        <a:bodyPr/>
        <a:lstStyle/>
        <a:p>
          <a:r>
            <a:rPr lang="en-US" altLang="en-US" dirty="0" smtClean="0"/>
            <a:t>System integrity is maintained in individual systems</a:t>
          </a:r>
        </a:p>
      </dgm:t>
    </dgm:pt>
    <dgm:pt modelId="{9346CBC2-ABBB-4B17-B8B5-79A3A8F96553}" type="parTrans" cxnId="{B738B8F6-DC22-4515-BEF7-904CA91043FA}">
      <dgm:prSet/>
      <dgm:spPr/>
      <dgm:t>
        <a:bodyPr/>
        <a:lstStyle/>
        <a:p>
          <a:endParaRPr lang="en-US"/>
        </a:p>
      </dgm:t>
    </dgm:pt>
    <dgm:pt modelId="{CD03051F-DCF8-43C7-9844-E6FE338F1A7C}" type="sibTrans" cxnId="{B738B8F6-DC22-4515-BEF7-904CA91043FA}">
      <dgm:prSet/>
      <dgm:spPr/>
      <dgm:t>
        <a:bodyPr/>
        <a:lstStyle/>
        <a:p>
          <a:endParaRPr lang="en-US"/>
        </a:p>
      </dgm:t>
    </dgm:pt>
    <dgm:pt modelId="{79582C5F-BA56-4399-A2BA-376BC8D07331}" type="pres">
      <dgm:prSet presAssocID="{41362AC7-F81B-40B7-8B27-8D2EA62C561D}" presName="linear" presStyleCnt="0">
        <dgm:presLayoutVars>
          <dgm:dir/>
          <dgm:animLvl val="lvl"/>
          <dgm:resizeHandles val="exact"/>
        </dgm:presLayoutVars>
      </dgm:prSet>
      <dgm:spPr/>
      <dgm:t>
        <a:bodyPr/>
        <a:lstStyle/>
        <a:p>
          <a:endParaRPr lang="en-US"/>
        </a:p>
      </dgm:t>
    </dgm:pt>
    <dgm:pt modelId="{92F7D452-508B-47ED-A004-43A6D01254FF}" type="pres">
      <dgm:prSet presAssocID="{012DF1B2-C647-4B60-97ED-380D8F3F9107}" presName="parentLin" presStyleCnt="0"/>
      <dgm:spPr/>
    </dgm:pt>
    <dgm:pt modelId="{37440D7E-45B5-41FA-A191-BDD5B33F4715}" type="pres">
      <dgm:prSet presAssocID="{012DF1B2-C647-4B60-97ED-380D8F3F9107}" presName="parentLeftMargin" presStyleLbl="node1" presStyleIdx="0" presStyleCnt="1"/>
      <dgm:spPr/>
      <dgm:t>
        <a:bodyPr/>
        <a:lstStyle/>
        <a:p>
          <a:endParaRPr lang="en-US"/>
        </a:p>
      </dgm:t>
    </dgm:pt>
    <dgm:pt modelId="{CB1DF869-7FDB-48B8-B6C0-552E9B78E588}" type="pres">
      <dgm:prSet presAssocID="{012DF1B2-C647-4B60-97ED-380D8F3F9107}" presName="parentText" presStyleLbl="node1" presStyleIdx="0" presStyleCnt="1" custScaleX="104331">
        <dgm:presLayoutVars>
          <dgm:chMax val="0"/>
          <dgm:bulletEnabled val="1"/>
        </dgm:presLayoutVars>
      </dgm:prSet>
      <dgm:spPr/>
      <dgm:t>
        <a:bodyPr/>
        <a:lstStyle/>
        <a:p>
          <a:endParaRPr lang="en-US"/>
        </a:p>
      </dgm:t>
    </dgm:pt>
    <dgm:pt modelId="{2C897A6A-C36F-4F7E-A980-FDE84706BFBC}" type="pres">
      <dgm:prSet presAssocID="{012DF1B2-C647-4B60-97ED-380D8F3F9107}" presName="negativeSpace" presStyleCnt="0"/>
      <dgm:spPr/>
    </dgm:pt>
    <dgm:pt modelId="{E5CB0C4B-5120-4189-B75E-4FC075D45541}" type="pres">
      <dgm:prSet presAssocID="{012DF1B2-C647-4B60-97ED-380D8F3F9107}" presName="childText" presStyleLbl="conFgAcc1" presStyleIdx="0" presStyleCnt="1">
        <dgm:presLayoutVars>
          <dgm:bulletEnabled val="1"/>
        </dgm:presLayoutVars>
      </dgm:prSet>
      <dgm:spPr/>
      <dgm:t>
        <a:bodyPr/>
        <a:lstStyle/>
        <a:p>
          <a:endParaRPr lang="en-US"/>
        </a:p>
      </dgm:t>
    </dgm:pt>
  </dgm:ptLst>
  <dgm:cxnLst>
    <dgm:cxn modelId="{81B9FCF1-4305-4620-9E27-6852D41F14A4}" type="presOf" srcId="{012DF1B2-C647-4B60-97ED-380D8F3F9107}" destId="{CB1DF869-7FDB-48B8-B6C0-552E9B78E588}" srcOrd="1" destOrd="0" presId="urn:microsoft.com/office/officeart/2005/8/layout/list1"/>
    <dgm:cxn modelId="{8EF63BED-40DD-483A-931E-DF40C1C12491}" type="presOf" srcId="{012DF1B2-C647-4B60-97ED-380D8F3F9107}" destId="{37440D7E-45B5-41FA-A191-BDD5B33F4715}" srcOrd="0" destOrd="0" presId="urn:microsoft.com/office/officeart/2005/8/layout/list1"/>
    <dgm:cxn modelId="{2C10F76B-D7B7-45B7-8AC0-7402E401C970}" type="presOf" srcId="{41362AC7-F81B-40B7-8B27-8D2EA62C561D}" destId="{79582C5F-BA56-4399-A2BA-376BC8D07331}" srcOrd="0" destOrd="0" presId="urn:microsoft.com/office/officeart/2005/8/layout/list1"/>
    <dgm:cxn modelId="{B738B8F6-DC22-4515-BEF7-904CA91043FA}" srcId="{012DF1B2-C647-4B60-97ED-380D8F3F9107}" destId="{104BE017-BA45-4973-9CBF-A53B1F4487AD}" srcOrd="4" destOrd="0" parTransId="{9346CBC2-ABBB-4B17-B8B5-79A3A8F96553}" sibTransId="{CD03051F-DCF8-43C7-9844-E6FE338F1A7C}"/>
    <dgm:cxn modelId="{F19D0071-064C-4BAC-9694-934357B150A1}" srcId="{012DF1B2-C647-4B60-97ED-380D8F3F9107}" destId="{82452BFE-69E7-4ACE-B098-1BFFE2078623}" srcOrd="2" destOrd="0" parTransId="{8C46CDF2-698D-4397-901E-621262EB69FF}" sibTransId="{CDC868F0-7F50-4241-9F26-394E003CF940}"/>
    <dgm:cxn modelId="{C011B0CB-83FE-4B9F-B2AC-751CAE6E7E4E}" type="presOf" srcId="{6F516CAC-AF77-4A9A-A219-64F20355AB29}" destId="{E5CB0C4B-5120-4189-B75E-4FC075D45541}" srcOrd="0" destOrd="1" presId="urn:microsoft.com/office/officeart/2005/8/layout/list1"/>
    <dgm:cxn modelId="{840B8608-5997-41B8-B0CA-E54FD4C81A98}" type="presOf" srcId="{104BE017-BA45-4973-9CBF-A53B1F4487AD}" destId="{E5CB0C4B-5120-4189-B75E-4FC075D45541}" srcOrd="0" destOrd="4" presId="urn:microsoft.com/office/officeart/2005/8/layout/list1"/>
    <dgm:cxn modelId="{67C34018-0034-4559-BB07-C70E52128FE3}" srcId="{012DF1B2-C647-4B60-97ED-380D8F3F9107}" destId="{53CDB2AA-30E8-4362-80E2-356A028E3BEE}" srcOrd="0" destOrd="0" parTransId="{81A09102-9CD1-438C-AE90-C8F7FF248DB3}" sibTransId="{E37771AA-CA65-43AF-8D4B-36BFED3CBD9A}"/>
    <dgm:cxn modelId="{DBA4EBAD-E6CB-42D9-A742-6FE760C484D7}" type="presOf" srcId="{6F8A040A-DD49-4F3D-83C4-181253E920C7}" destId="{E5CB0C4B-5120-4189-B75E-4FC075D45541}" srcOrd="0" destOrd="3" presId="urn:microsoft.com/office/officeart/2005/8/layout/list1"/>
    <dgm:cxn modelId="{C1EC3E43-5496-4F67-81F0-064A4019A33A}" srcId="{012DF1B2-C647-4B60-97ED-380D8F3F9107}" destId="{6F516CAC-AF77-4A9A-A219-64F20355AB29}" srcOrd="1" destOrd="0" parTransId="{0C1A9861-9A8B-4FA9-9A3C-4021A3918733}" sibTransId="{79336986-BF3B-4B29-9C41-C7C967B38595}"/>
    <dgm:cxn modelId="{8F500EF3-4B4F-4A51-B860-3FF32F477D3F}" type="presOf" srcId="{82452BFE-69E7-4ACE-B098-1BFFE2078623}" destId="{E5CB0C4B-5120-4189-B75E-4FC075D45541}" srcOrd="0" destOrd="2" presId="urn:microsoft.com/office/officeart/2005/8/layout/list1"/>
    <dgm:cxn modelId="{608803B5-D165-4642-98B9-42A0FD4D88BD}" srcId="{41362AC7-F81B-40B7-8B27-8D2EA62C561D}" destId="{012DF1B2-C647-4B60-97ED-380D8F3F9107}" srcOrd="0" destOrd="0" parTransId="{8A392FF9-903F-41A8-9B86-CC8B445E4851}" sibTransId="{7B6BC29E-CE13-4CEC-90B1-63A03792E00D}"/>
    <dgm:cxn modelId="{6EC0B47D-0BD2-4EE3-83F1-881F7F3141DD}" type="presOf" srcId="{53CDB2AA-30E8-4362-80E2-356A028E3BEE}" destId="{E5CB0C4B-5120-4189-B75E-4FC075D45541}" srcOrd="0" destOrd="0" presId="urn:microsoft.com/office/officeart/2005/8/layout/list1"/>
    <dgm:cxn modelId="{FD7A9BA7-656D-42F8-B548-C1E82EA4ECDF}" srcId="{012DF1B2-C647-4B60-97ED-380D8F3F9107}" destId="{6F8A040A-DD49-4F3D-83C4-181253E920C7}" srcOrd="3" destOrd="0" parTransId="{88A9E8AA-358B-42F8-A9C9-B42C69ACB0F9}" sibTransId="{275AB60F-3871-475A-AD3B-93B0E1DC1287}"/>
    <dgm:cxn modelId="{50679BCF-BB96-4B2F-AE36-651BBF0E7AA0}" type="presParOf" srcId="{79582C5F-BA56-4399-A2BA-376BC8D07331}" destId="{92F7D452-508B-47ED-A004-43A6D01254FF}" srcOrd="0" destOrd="0" presId="urn:microsoft.com/office/officeart/2005/8/layout/list1"/>
    <dgm:cxn modelId="{A7C4DCD1-3A83-4431-AB88-9F8E6132DF88}" type="presParOf" srcId="{92F7D452-508B-47ED-A004-43A6D01254FF}" destId="{37440D7E-45B5-41FA-A191-BDD5B33F4715}" srcOrd="0" destOrd="0" presId="urn:microsoft.com/office/officeart/2005/8/layout/list1"/>
    <dgm:cxn modelId="{944719A2-C3B2-41A4-94CC-257E6C6402CE}" type="presParOf" srcId="{92F7D452-508B-47ED-A004-43A6D01254FF}" destId="{CB1DF869-7FDB-48B8-B6C0-552E9B78E588}" srcOrd="1" destOrd="0" presId="urn:microsoft.com/office/officeart/2005/8/layout/list1"/>
    <dgm:cxn modelId="{31BB53FA-07BE-4589-9F2C-FC660F06887C}" type="presParOf" srcId="{79582C5F-BA56-4399-A2BA-376BC8D07331}" destId="{2C897A6A-C36F-4F7E-A980-FDE84706BFBC}" srcOrd="1" destOrd="0" presId="urn:microsoft.com/office/officeart/2005/8/layout/list1"/>
    <dgm:cxn modelId="{2E03E0F3-B249-4AF7-8B81-54AB8E006AB6}" type="presParOf" srcId="{79582C5F-BA56-4399-A2BA-376BC8D07331}" destId="{E5CB0C4B-5120-4189-B75E-4FC075D4554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8DF0FFC-E408-435B-8086-EB43F34CE276}" type="doc">
      <dgm:prSet loTypeId="urn:microsoft.com/office/officeart/2005/8/layout/list1" loCatId="list" qsTypeId="urn:microsoft.com/office/officeart/2005/8/quickstyle/3d3" qsCatId="3D" csTypeId="urn:microsoft.com/office/officeart/2005/8/colors/accent1_2" csCatId="accent1" phldr="1"/>
      <dgm:spPr/>
      <dgm:t>
        <a:bodyPr/>
        <a:lstStyle/>
        <a:p>
          <a:endParaRPr lang="en-US"/>
        </a:p>
      </dgm:t>
    </dgm:pt>
    <dgm:pt modelId="{1CB8FF21-6038-4E06-913C-AE12A6DEEA8E}">
      <dgm:prSet phldrT="[Text]"/>
      <dgm:spPr/>
      <dgm:t>
        <a:bodyPr/>
        <a:lstStyle/>
        <a:p>
          <a:r>
            <a:rPr lang="en-US" altLang="en-US" dirty="0" smtClean="0"/>
            <a:t>Truly knowledgeable SMEs</a:t>
          </a:r>
          <a:endParaRPr lang="en-US" dirty="0"/>
        </a:p>
      </dgm:t>
    </dgm:pt>
    <dgm:pt modelId="{B6D248E0-3394-48F5-ADF5-741DB2BA49EB}" type="parTrans" cxnId="{62219FBB-8FCD-4CB2-B6D2-7AD29785FDBE}">
      <dgm:prSet/>
      <dgm:spPr/>
      <dgm:t>
        <a:bodyPr/>
        <a:lstStyle/>
        <a:p>
          <a:endParaRPr lang="en-US"/>
        </a:p>
      </dgm:t>
    </dgm:pt>
    <dgm:pt modelId="{995591AA-F19B-41A3-9CB4-89A26829E21D}" type="sibTrans" cxnId="{62219FBB-8FCD-4CB2-B6D2-7AD29785FDBE}">
      <dgm:prSet/>
      <dgm:spPr/>
      <dgm:t>
        <a:bodyPr/>
        <a:lstStyle/>
        <a:p>
          <a:endParaRPr lang="en-US"/>
        </a:p>
      </dgm:t>
    </dgm:pt>
    <dgm:pt modelId="{3190C84C-BE7B-4DB9-A9DD-914CB4F4D101}">
      <dgm:prSet/>
      <dgm:spPr/>
      <dgm:t>
        <a:bodyPr/>
        <a:lstStyle/>
        <a:p>
          <a:r>
            <a:rPr lang="en-US" altLang="en-US" dirty="0" smtClean="0"/>
            <a:t>An assured mutual safe haven for all parties</a:t>
          </a:r>
        </a:p>
      </dgm:t>
    </dgm:pt>
    <dgm:pt modelId="{785EE429-582F-4A7B-915F-09AA725625CD}" type="parTrans" cxnId="{769221BD-931E-4ECD-8E38-59FED0266401}">
      <dgm:prSet/>
      <dgm:spPr/>
      <dgm:t>
        <a:bodyPr/>
        <a:lstStyle/>
        <a:p>
          <a:endParaRPr lang="en-US"/>
        </a:p>
      </dgm:t>
    </dgm:pt>
    <dgm:pt modelId="{60180FD4-0F77-4D81-B105-920BC1CE567A}" type="sibTrans" cxnId="{769221BD-931E-4ECD-8E38-59FED0266401}">
      <dgm:prSet/>
      <dgm:spPr/>
      <dgm:t>
        <a:bodyPr/>
        <a:lstStyle/>
        <a:p>
          <a:endParaRPr lang="en-US"/>
        </a:p>
      </dgm:t>
    </dgm:pt>
    <dgm:pt modelId="{C1FC2420-A18D-4216-9DF6-61EF1240E0CC}">
      <dgm:prSet/>
      <dgm:spPr/>
      <dgm:t>
        <a:bodyPr/>
        <a:lstStyle/>
        <a:p>
          <a:r>
            <a:rPr lang="en-US" altLang="en-US" dirty="0" smtClean="0"/>
            <a:t>Cooperation at the SME and SME/Technical levels</a:t>
          </a:r>
        </a:p>
      </dgm:t>
    </dgm:pt>
    <dgm:pt modelId="{5BF667B0-F3CA-4B96-A6C6-55B31739B0EF}" type="parTrans" cxnId="{2ACA2A19-815A-4A25-810E-CA87221A8697}">
      <dgm:prSet/>
      <dgm:spPr/>
      <dgm:t>
        <a:bodyPr/>
        <a:lstStyle/>
        <a:p>
          <a:endParaRPr lang="en-US"/>
        </a:p>
      </dgm:t>
    </dgm:pt>
    <dgm:pt modelId="{723FB4D6-431A-4DC7-B3DE-5E8952E6D94E}" type="sibTrans" cxnId="{2ACA2A19-815A-4A25-810E-CA87221A8697}">
      <dgm:prSet/>
      <dgm:spPr/>
      <dgm:t>
        <a:bodyPr/>
        <a:lstStyle/>
        <a:p>
          <a:endParaRPr lang="en-US"/>
        </a:p>
      </dgm:t>
    </dgm:pt>
    <dgm:pt modelId="{95663581-7D74-400F-A389-E1C7A515D87B}">
      <dgm:prSet/>
      <dgm:spPr/>
      <dgm:t>
        <a:bodyPr/>
        <a:lstStyle/>
        <a:p>
          <a:r>
            <a:rPr lang="en-US" altLang="en-US" dirty="0" smtClean="0"/>
            <a:t>Leaders are not able to complete without cooperation</a:t>
          </a:r>
        </a:p>
      </dgm:t>
    </dgm:pt>
    <dgm:pt modelId="{E8A356D4-CDD0-4A53-B618-E1B0C4637759}" type="parTrans" cxnId="{A2A8B4E3-D2BD-4223-8463-18090AC653B0}">
      <dgm:prSet/>
      <dgm:spPr/>
      <dgm:t>
        <a:bodyPr/>
        <a:lstStyle/>
        <a:p>
          <a:endParaRPr lang="en-US"/>
        </a:p>
      </dgm:t>
    </dgm:pt>
    <dgm:pt modelId="{7904532B-94FE-4AD9-9B4F-BE5C3BE706A9}" type="sibTrans" cxnId="{A2A8B4E3-D2BD-4223-8463-18090AC653B0}">
      <dgm:prSet/>
      <dgm:spPr/>
      <dgm:t>
        <a:bodyPr/>
        <a:lstStyle/>
        <a:p>
          <a:endParaRPr lang="en-US"/>
        </a:p>
      </dgm:t>
    </dgm:pt>
    <dgm:pt modelId="{F3EF4B6C-23AF-45F3-8775-0F9D05AEEB4A}">
      <dgm:prSet/>
      <dgm:spPr/>
      <dgm:t>
        <a:bodyPr/>
        <a:lstStyle/>
        <a:p>
          <a:r>
            <a:rPr lang="en-US" altLang="en-US" dirty="0" smtClean="0"/>
            <a:t>Meeting to meet will fail a project early and often</a:t>
          </a:r>
        </a:p>
      </dgm:t>
    </dgm:pt>
    <dgm:pt modelId="{AB32562E-5D69-4643-8CAB-F6B9E04C05E9}" type="parTrans" cxnId="{39A9AC1D-9C96-4587-B0D2-AEFDFAC1D0A0}">
      <dgm:prSet/>
      <dgm:spPr/>
      <dgm:t>
        <a:bodyPr/>
        <a:lstStyle/>
        <a:p>
          <a:endParaRPr lang="en-US"/>
        </a:p>
      </dgm:t>
    </dgm:pt>
    <dgm:pt modelId="{D9F4AD59-DFD2-4BF8-A9A6-BCB9A97CBD04}" type="sibTrans" cxnId="{39A9AC1D-9C96-4587-B0D2-AEFDFAC1D0A0}">
      <dgm:prSet/>
      <dgm:spPr/>
      <dgm:t>
        <a:bodyPr/>
        <a:lstStyle/>
        <a:p>
          <a:endParaRPr lang="en-US"/>
        </a:p>
      </dgm:t>
    </dgm:pt>
    <dgm:pt modelId="{F4AB954C-B862-40D9-8E28-9D878853B76D}">
      <dgm:prSet/>
      <dgm:spPr/>
      <dgm:t>
        <a:bodyPr/>
        <a:lstStyle/>
        <a:p>
          <a:r>
            <a:rPr lang="en-US" altLang="en-US" dirty="0" smtClean="0"/>
            <a:t>Open up SOME planning and ideas to SME and technical SME</a:t>
          </a:r>
        </a:p>
      </dgm:t>
    </dgm:pt>
    <dgm:pt modelId="{A5D59E26-92C1-406C-8595-00AE4B80BC50}" type="parTrans" cxnId="{23898168-E629-4859-9ACD-4B157B7ADCD8}">
      <dgm:prSet/>
      <dgm:spPr/>
      <dgm:t>
        <a:bodyPr/>
        <a:lstStyle/>
        <a:p>
          <a:endParaRPr lang="en-US"/>
        </a:p>
      </dgm:t>
    </dgm:pt>
    <dgm:pt modelId="{453A2FDA-A0A2-4967-A7D1-03D3BE3183EB}" type="sibTrans" cxnId="{23898168-E629-4859-9ACD-4B157B7ADCD8}">
      <dgm:prSet/>
      <dgm:spPr/>
      <dgm:t>
        <a:bodyPr/>
        <a:lstStyle/>
        <a:p>
          <a:endParaRPr lang="en-US"/>
        </a:p>
      </dgm:t>
    </dgm:pt>
    <dgm:pt modelId="{15D88B50-9A75-4D63-AB82-9CFF9078368A}" type="pres">
      <dgm:prSet presAssocID="{78DF0FFC-E408-435B-8086-EB43F34CE276}" presName="linear" presStyleCnt="0">
        <dgm:presLayoutVars>
          <dgm:dir/>
          <dgm:animLvl val="lvl"/>
          <dgm:resizeHandles val="exact"/>
        </dgm:presLayoutVars>
      </dgm:prSet>
      <dgm:spPr/>
      <dgm:t>
        <a:bodyPr/>
        <a:lstStyle/>
        <a:p>
          <a:endParaRPr lang="en-US"/>
        </a:p>
      </dgm:t>
    </dgm:pt>
    <dgm:pt modelId="{9AAF00EC-7970-42C3-9060-70F1BC389715}" type="pres">
      <dgm:prSet presAssocID="{1CB8FF21-6038-4E06-913C-AE12A6DEEA8E}" presName="parentLin" presStyleCnt="0"/>
      <dgm:spPr/>
    </dgm:pt>
    <dgm:pt modelId="{BFE476E1-3B50-410D-A689-6CCA957D4729}" type="pres">
      <dgm:prSet presAssocID="{1CB8FF21-6038-4E06-913C-AE12A6DEEA8E}" presName="parentLeftMargin" presStyleLbl="node1" presStyleIdx="0" presStyleCnt="3"/>
      <dgm:spPr/>
      <dgm:t>
        <a:bodyPr/>
        <a:lstStyle/>
        <a:p>
          <a:endParaRPr lang="en-US"/>
        </a:p>
      </dgm:t>
    </dgm:pt>
    <dgm:pt modelId="{561BBB5B-0257-4144-80D5-5D76592EA015}" type="pres">
      <dgm:prSet presAssocID="{1CB8FF21-6038-4E06-913C-AE12A6DEEA8E}" presName="parentText" presStyleLbl="node1" presStyleIdx="0" presStyleCnt="3">
        <dgm:presLayoutVars>
          <dgm:chMax val="0"/>
          <dgm:bulletEnabled val="1"/>
        </dgm:presLayoutVars>
      </dgm:prSet>
      <dgm:spPr/>
      <dgm:t>
        <a:bodyPr/>
        <a:lstStyle/>
        <a:p>
          <a:endParaRPr lang="en-US"/>
        </a:p>
      </dgm:t>
    </dgm:pt>
    <dgm:pt modelId="{869955E2-2293-4924-8C9D-CD069E104CD8}" type="pres">
      <dgm:prSet presAssocID="{1CB8FF21-6038-4E06-913C-AE12A6DEEA8E}" presName="negativeSpace" presStyleCnt="0"/>
      <dgm:spPr/>
    </dgm:pt>
    <dgm:pt modelId="{49BC7A09-0F24-452F-9509-77E18F91E41F}" type="pres">
      <dgm:prSet presAssocID="{1CB8FF21-6038-4E06-913C-AE12A6DEEA8E}" presName="childText" presStyleLbl="conFgAcc1" presStyleIdx="0" presStyleCnt="3">
        <dgm:presLayoutVars>
          <dgm:bulletEnabled val="1"/>
        </dgm:presLayoutVars>
      </dgm:prSet>
      <dgm:spPr/>
    </dgm:pt>
    <dgm:pt modelId="{4CAF91C1-14D1-4A48-AA46-9A7D1620353F}" type="pres">
      <dgm:prSet presAssocID="{995591AA-F19B-41A3-9CB4-89A26829E21D}" presName="spaceBetweenRectangles" presStyleCnt="0"/>
      <dgm:spPr/>
    </dgm:pt>
    <dgm:pt modelId="{400E37FB-7DC1-49F7-81D3-44C7AB16A6CA}" type="pres">
      <dgm:prSet presAssocID="{3190C84C-BE7B-4DB9-A9DD-914CB4F4D101}" presName="parentLin" presStyleCnt="0"/>
      <dgm:spPr/>
    </dgm:pt>
    <dgm:pt modelId="{95D64449-3D01-4503-8B33-0BD9886660F4}" type="pres">
      <dgm:prSet presAssocID="{3190C84C-BE7B-4DB9-A9DD-914CB4F4D101}" presName="parentLeftMargin" presStyleLbl="node1" presStyleIdx="0" presStyleCnt="3"/>
      <dgm:spPr/>
      <dgm:t>
        <a:bodyPr/>
        <a:lstStyle/>
        <a:p>
          <a:endParaRPr lang="en-US"/>
        </a:p>
      </dgm:t>
    </dgm:pt>
    <dgm:pt modelId="{1A27C331-37BD-4144-9CA3-EECA41C461B7}" type="pres">
      <dgm:prSet presAssocID="{3190C84C-BE7B-4DB9-A9DD-914CB4F4D101}" presName="parentText" presStyleLbl="node1" presStyleIdx="1" presStyleCnt="3">
        <dgm:presLayoutVars>
          <dgm:chMax val="0"/>
          <dgm:bulletEnabled val="1"/>
        </dgm:presLayoutVars>
      </dgm:prSet>
      <dgm:spPr/>
      <dgm:t>
        <a:bodyPr/>
        <a:lstStyle/>
        <a:p>
          <a:endParaRPr lang="en-US"/>
        </a:p>
      </dgm:t>
    </dgm:pt>
    <dgm:pt modelId="{A94D8AB0-A8E0-470C-868D-6D2256502AB6}" type="pres">
      <dgm:prSet presAssocID="{3190C84C-BE7B-4DB9-A9DD-914CB4F4D101}" presName="negativeSpace" presStyleCnt="0"/>
      <dgm:spPr/>
    </dgm:pt>
    <dgm:pt modelId="{1B696BD3-A8AC-41B0-88E8-AACA251A8B6D}" type="pres">
      <dgm:prSet presAssocID="{3190C84C-BE7B-4DB9-A9DD-914CB4F4D101}" presName="childText" presStyleLbl="conFgAcc1" presStyleIdx="1" presStyleCnt="3">
        <dgm:presLayoutVars>
          <dgm:bulletEnabled val="1"/>
        </dgm:presLayoutVars>
      </dgm:prSet>
      <dgm:spPr/>
    </dgm:pt>
    <dgm:pt modelId="{175285BE-2279-437B-9DA0-E344EFB06B72}" type="pres">
      <dgm:prSet presAssocID="{60180FD4-0F77-4D81-B105-920BC1CE567A}" presName="spaceBetweenRectangles" presStyleCnt="0"/>
      <dgm:spPr/>
    </dgm:pt>
    <dgm:pt modelId="{F98D365E-C156-4A19-A015-D2CF322FEF22}" type="pres">
      <dgm:prSet presAssocID="{C1FC2420-A18D-4216-9DF6-61EF1240E0CC}" presName="parentLin" presStyleCnt="0"/>
      <dgm:spPr/>
    </dgm:pt>
    <dgm:pt modelId="{6A882115-4C3D-4248-83E9-8447BD62344B}" type="pres">
      <dgm:prSet presAssocID="{C1FC2420-A18D-4216-9DF6-61EF1240E0CC}" presName="parentLeftMargin" presStyleLbl="node1" presStyleIdx="1" presStyleCnt="3"/>
      <dgm:spPr/>
      <dgm:t>
        <a:bodyPr/>
        <a:lstStyle/>
        <a:p>
          <a:endParaRPr lang="en-US"/>
        </a:p>
      </dgm:t>
    </dgm:pt>
    <dgm:pt modelId="{AADDCC89-F15E-433A-A3C6-66F7C0E68ED3}" type="pres">
      <dgm:prSet presAssocID="{C1FC2420-A18D-4216-9DF6-61EF1240E0CC}" presName="parentText" presStyleLbl="node1" presStyleIdx="2" presStyleCnt="3">
        <dgm:presLayoutVars>
          <dgm:chMax val="0"/>
          <dgm:bulletEnabled val="1"/>
        </dgm:presLayoutVars>
      </dgm:prSet>
      <dgm:spPr/>
      <dgm:t>
        <a:bodyPr/>
        <a:lstStyle/>
        <a:p>
          <a:endParaRPr lang="en-US"/>
        </a:p>
      </dgm:t>
    </dgm:pt>
    <dgm:pt modelId="{9A8F777B-6B09-429B-88B9-C84B42B6B449}" type="pres">
      <dgm:prSet presAssocID="{C1FC2420-A18D-4216-9DF6-61EF1240E0CC}" presName="negativeSpace" presStyleCnt="0"/>
      <dgm:spPr/>
    </dgm:pt>
    <dgm:pt modelId="{0D1A3F53-6638-47B3-85B2-3D3F198AF8E7}" type="pres">
      <dgm:prSet presAssocID="{C1FC2420-A18D-4216-9DF6-61EF1240E0CC}" presName="childText" presStyleLbl="conFgAcc1" presStyleIdx="2" presStyleCnt="3">
        <dgm:presLayoutVars>
          <dgm:bulletEnabled val="1"/>
        </dgm:presLayoutVars>
      </dgm:prSet>
      <dgm:spPr/>
      <dgm:t>
        <a:bodyPr/>
        <a:lstStyle/>
        <a:p>
          <a:endParaRPr lang="en-US"/>
        </a:p>
      </dgm:t>
    </dgm:pt>
  </dgm:ptLst>
  <dgm:cxnLst>
    <dgm:cxn modelId="{62219FBB-8FCD-4CB2-B6D2-7AD29785FDBE}" srcId="{78DF0FFC-E408-435B-8086-EB43F34CE276}" destId="{1CB8FF21-6038-4E06-913C-AE12A6DEEA8E}" srcOrd="0" destOrd="0" parTransId="{B6D248E0-3394-48F5-ADF5-741DB2BA49EB}" sibTransId="{995591AA-F19B-41A3-9CB4-89A26829E21D}"/>
    <dgm:cxn modelId="{23898168-E629-4859-9ACD-4B157B7ADCD8}" srcId="{C1FC2420-A18D-4216-9DF6-61EF1240E0CC}" destId="{F4AB954C-B862-40D9-8E28-9D878853B76D}" srcOrd="2" destOrd="0" parTransId="{A5D59E26-92C1-406C-8595-00AE4B80BC50}" sibTransId="{453A2FDA-A0A2-4967-A7D1-03D3BE3183EB}"/>
    <dgm:cxn modelId="{769221BD-931E-4ECD-8E38-59FED0266401}" srcId="{78DF0FFC-E408-435B-8086-EB43F34CE276}" destId="{3190C84C-BE7B-4DB9-A9DD-914CB4F4D101}" srcOrd="1" destOrd="0" parTransId="{785EE429-582F-4A7B-915F-09AA725625CD}" sibTransId="{60180FD4-0F77-4D81-B105-920BC1CE567A}"/>
    <dgm:cxn modelId="{E993788D-4202-4857-B37A-2E0D3CF47CD6}" type="presOf" srcId="{3190C84C-BE7B-4DB9-A9DD-914CB4F4D101}" destId="{1A27C331-37BD-4144-9CA3-EECA41C461B7}" srcOrd="1" destOrd="0" presId="urn:microsoft.com/office/officeart/2005/8/layout/list1"/>
    <dgm:cxn modelId="{2CD20A71-2EF0-4DC9-9739-79C91A42760B}" type="presOf" srcId="{1CB8FF21-6038-4E06-913C-AE12A6DEEA8E}" destId="{BFE476E1-3B50-410D-A689-6CCA957D4729}" srcOrd="0" destOrd="0" presId="urn:microsoft.com/office/officeart/2005/8/layout/list1"/>
    <dgm:cxn modelId="{A2A8B4E3-D2BD-4223-8463-18090AC653B0}" srcId="{C1FC2420-A18D-4216-9DF6-61EF1240E0CC}" destId="{95663581-7D74-400F-A389-E1C7A515D87B}" srcOrd="0" destOrd="0" parTransId="{E8A356D4-CDD0-4A53-B618-E1B0C4637759}" sibTransId="{7904532B-94FE-4AD9-9B4F-BE5C3BE706A9}"/>
    <dgm:cxn modelId="{2ACA2A19-815A-4A25-810E-CA87221A8697}" srcId="{78DF0FFC-E408-435B-8086-EB43F34CE276}" destId="{C1FC2420-A18D-4216-9DF6-61EF1240E0CC}" srcOrd="2" destOrd="0" parTransId="{5BF667B0-F3CA-4B96-A6C6-55B31739B0EF}" sibTransId="{723FB4D6-431A-4DC7-B3DE-5E8952E6D94E}"/>
    <dgm:cxn modelId="{0600D9C9-EA67-4485-AE68-CC0B2F072C96}" type="presOf" srcId="{F3EF4B6C-23AF-45F3-8775-0F9D05AEEB4A}" destId="{0D1A3F53-6638-47B3-85B2-3D3F198AF8E7}" srcOrd="0" destOrd="1" presId="urn:microsoft.com/office/officeart/2005/8/layout/list1"/>
    <dgm:cxn modelId="{9D07E28D-73AC-48FE-9B21-DFB94B380CFA}" type="presOf" srcId="{95663581-7D74-400F-A389-E1C7A515D87B}" destId="{0D1A3F53-6638-47B3-85B2-3D3F198AF8E7}" srcOrd="0" destOrd="0" presId="urn:microsoft.com/office/officeart/2005/8/layout/list1"/>
    <dgm:cxn modelId="{39A9AC1D-9C96-4587-B0D2-AEFDFAC1D0A0}" srcId="{C1FC2420-A18D-4216-9DF6-61EF1240E0CC}" destId="{F3EF4B6C-23AF-45F3-8775-0F9D05AEEB4A}" srcOrd="1" destOrd="0" parTransId="{AB32562E-5D69-4643-8CAB-F6B9E04C05E9}" sibTransId="{D9F4AD59-DFD2-4BF8-A9A6-BCB9A97CBD04}"/>
    <dgm:cxn modelId="{D1EBDBE8-CF35-4D2F-B179-97C865AB3D91}" type="presOf" srcId="{3190C84C-BE7B-4DB9-A9DD-914CB4F4D101}" destId="{95D64449-3D01-4503-8B33-0BD9886660F4}" srcOrd="0" destOrd="0" presId="urn:microsoft.com/office/officeart/2005/8/layout/list1"/>
    <dgm:cxn modelId="{C06BAAD1-ECE1-4B53-8A91-17E98A07414F}" type="presOf" srcId="{C1FC2420-A18D-4216-9DF6-61EF1240E0CC}" destId="{AADDCC89-F15E-433A-A3C6-66F7C0E68ED3}" srcOrd="1" destOrd="0" presId="urn:microsoft.com/office/officeart/2005/8/layout/list1"/>
    <dgm:cxn modelId="{A6837DA0-16E6-4529-8975-C9620BA36FE2}" type="presOf" srcId="{1CB8FF21-6038-4E06-913C-AE12A6DEEA8E}" destId="{561BBB5B-0257-4144-80D5-5D76592EA015}" srcOrd="1" destOrd="0" presId="urn:microsoft.com/office/officeart/2005/8/layout/list1"/>
    <dgm:cxn modelId="{292D42A6-95B4-4EE2-BE10-6A90EC1A7BCA}" type="presOf" srcId="{F4AB954C-B862-40D9-8E28-9D878853B76D}" destId="{0D1A3F53-6638-47B3-85B2-3D3F198AF8E7}" srcOrd="0" destOrd="2" presId="urn:microsoft.com/office/officeart/2005/8/layout/list1"/>
    <dgm:cxn modelId="{B7CE9C8B-E217-46E8-9469-10C2B72F194B}" type="presOf" srcId="{C1FC2420-A18D-4216-9DF6-61EF1240E0CC}" destId="{6A882115-4C3D-4248-83E9-8447BD62344B}" srcOrd="0" destOrd="0" presId="urn:microsoft.com/office/officeart/2005/8/layout/list1"/>
    <dgm:cxn modelId="{389EAAF4-BE26-4DE7-B8ED-760FF458F130}" type="presOf" srcId="{78DF0FFC-E408-435B-8086-EB43F34CE276}" destId="{15D88B50-9A75-4D63-AB82-9CFF9078368A}" srcOrd="0" destOrd="0" presId="urn:microsoft.com/office/officeart/2005/8/layout/list1"/>
    <dgm:cxn modelId="{6BED5818-3257-4715-9ADF-764ECFC64B86}" type="presParOf" srcId="{15D88B50-9A75-4D63-AB82-9CFF9078368A}" destId="{9AAF00EC-7970-42C3-9060-70F1BC389715}" srcOrd="0" destOrd="0" presId="urn:microsoft.com/office/officeart/2005/8/layout/list1"/>
    <dgm:cxn modelId="{F9EE5030-2079-474F-9E50-725A7FA56FC3}" type="presParOf" srcId="{9AAF00EC-7970-42C3-9060-70F1BC389715}" destId="{BFE476E1-3B50-410D-A689-6CCA957D4729}" srcOrd="0" destOrd="0" presId="urn:microsoft.com/office/officeart/2005/8/layout/list1"/>
    <dgm:cxn modelId="{616A3A36-0D5C-42A7-976B-B5FD15C1B9BB}" type="presParOf" srcId="{9AAF00EC-7970-42C3-9060-70F1BC389715}" destId="{561BBB5B-0257-4144-80D5-5D76592EA015}" srcOrd="1" destOrd="0" presId="urn:microsoft.com/office/officeart/2005/8/layout/list1"/>
    <dgm:cxn modelId="{CCBA6EE3-003D-4001-87F3-4413855C5C40}" type="presParOf" srcId="{15D88B50-9A75-4D63-AB82-9CFF9078368A}" destId="{869955E2-2293-4924-8C9D-CD069E104CD8}" srcOrd="1" destOrd="0" presId="urn:microsoft.com/office/officeart/2005/8/layout/list1"/>
    <dgm:cxn modelId="{BA489D69-9FFC-413E-AE5B-9FB65590D47F}" type="presParOf" srcId="{15D88B50-9A75-4D63-AB82-9CFF9078368A}" destId="{49BC7A09-0F24-452F-9509-77E18F91E41F}" srcOrd="2" destOrd="0" presId="urn:microsoft.com/office/officeart/2005/8/layout/list1"/>
    <dgm:cxn modelId="{812244F3-B555-4876-A3AB-31FE03506E6B}" type="presParOf" srcId="{15D88B50-9A75-4D63-AB82-9CFF9078368A}" destId="{4CAF91C1-14D1-4A48-AA46-9A7D1620353F}" srcOrd="3" destOrd="0" presId="urn:microsoft.com/office/officeart/2005/8/layout/list1"/>
    <dgm:cxn modelId="{E934520A-ED68-4095-AC4D-0B2BC9E7CFAB}" type="presParOf" srcId="{15D88B50-9A75-4D63-AB82-9CFF9078368A}" destId="{400E37FB-7DC1-49F7-81D3-44C7AB16A6CA}" srcOrd="4" destOrd="0" presId="urn:microsoft.com/office/officeart/2005/8/layout/list1"/>
    <dgm:cxn modelId="{F2549724-221F-4679-8857-86E7449A897D}" type="presParOf" srcId="{400E37FB-7DC1-49F7-81D3-44C7AB16A6CA}" destId="{95D64449-3D01-4503-8B33-0BD9886660F4}" srcOrd="0" destOrd="0" presId="urn:microsoft.com/office/officeart/2005/8/layout/list1"/>
    <dgm:cxn modelId="{E1A4204C-0E10-4D19-A718-9888FB9C4CAD}" type="presParOf" srcId="{400E37FB-7DC1-49F7-81D3-44C7AB16A6CA}" destId="{1A27C331-37BD-4144-9CA3-EECA41C461B7}" srcOrd="1" destOrd="0" presId="urn:microsoft.com/office/officeart/2005/8/layout/list1"/>
    <dgm:cxn modelId="{882D04F0-47B4-4A00-8079-4E77E9CCF91E}" type="presParOf" srcId="{15D88B50-9A75-4D63-AB82-9CFF9078368A}" destId="{A94D8AB0-A8E0-470C-868D-6D2256502AB6}" srcOrd="5" destOrd="0" presId="urn:microsoft.com/office/officeart/2005/8/layout/list1"/>
    <dgm:cxn modelId="{1A6A1ED1-EF35-4ACF-9BF0-61FBE4D1BE8D}" type="presParOf" srcId="{15D88B50-9A75-4D63-AB82-9CFF9078368A}" destId="{1B696BD3-A8AC-41B0-88E8-AACA251A8B6D}" srcOrd="6" destOrd="0" presId="urn:microsoft.com/office/officeart/2005/8/layout/list1"/>
    <dgm:cxn modelId="{DC5B35F0-83DD-4286-BD91-7406DC87C2E7}" type="presParOf" srcId="{15D88B50-9A75-4D63-AB82-9CFF9078368A}" destId="{175285BE-2279-437B-9DA0-E344EFB06B72}" srcOrd="7" destOrd="0" presId="urn:microsoft.com/office/officeart/2005/8/layout/list1"/>
    <dgm:cxn modelId="{D5645175-430C-494D-807E-6D5EE9A936A4}" type="presParOf" srcId="{15D88B50-9A75-4D63-AB82-9CFF9078368A}" destId="{F98D365E-C156-4A19-A015-D2CF322FEF22}" srcOrd="8" destOrd="0" presId="urn:microsoft.com/office/officeart/2005/8/layout/list1"/>
    <dgm:cxn modelId="{45B35B41-2C54-4375-8C3A-CA569B9F649F}" type="presParOf" srcId="{F98D365E-C156-4A19-A015-D2CF322FEF22}" destId="{6A882115-4C3D-4248-83E9-8447BD62344B}" srcOrd="0" destOrd="0" presId="urn:microsoft.com/office/officeart/2005/8/layout/list1"/>
    <dgm:cxn modelId="{7B36CBF7-0274-486E-93C0-53DF0F2471C3}" type="presParOf" srcId="{F98D365E-C156-4A19-A015-D2CF322FEF22}" destId="{AADDCC89-F15E-433A-A3C6-66F7C0E68ED3}" srcOrd="1" destOrd="0" presId="urn:microsoft.com/office/officeart/2005/8/layout/list1"/>
    <dgm:cxn modelId="{056457E2-0057-4BA2-8143-D07011B67A31}" type="presParOf" srcId="{15D88B50-9A75-4D63-AB82-9CFF9078368A}" destId="{9A8F777B-6B09-429B-88B9-C84B42B6B449}" srcOrd="9" destOrd="0" presId="urn:microsoft.com/office/officeart/2005/8/layout/list1"/>
    <dgm:cxn modelId="{B23189B1-E32A-43E9-A379-A1259F182C40}" type="presParOf" srcId="{15D88B50-9A75-4D63-AB82-9CFF9078368A}" destId="{0D1A3F53-6638-47B3-85B2-3D3F198AF8E7}"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22E326B-86F3-48B7-9C4B-6994527978D6}"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en-US"/>
        </a:p>
      </dgm:t>
    </dgm:pt>
    <dgm:pt modelId="{C09A066D-99A1-4818-AA5D-5D91EA6C8BE9}">
      <dgm:prSet phldrT="[Text]"/>
      <dgm:spPr>
        <a:solidFill>
          <a:srgbClr val="35B19D"/>
        </a:solidFill>
      </dgm:spPr>
      <dgm:t>
        <a:bodyPr/>
        <a:lstStyle/>
        <a:p>
          <a:r>
            <a:rPr lang="en-US" altLang="en-US" dirty="0" smtClean="0"/>
            <a:t>Start SMALL</a:t>
          </a:r>
          <a:endParaRPr lang="en-US" dirty="0"/>
        </a:p>
      </dgm:t>
    </dgm:pt>
    <dgm:pt modelId="{D3EC35F0-3E41-4D64-B5F0-F22E388F894E}" type="parTrans" cxnId="{25230897-7FDA-4B4A-96AC-032FA248CF19}">
      <dgm:prSet/>
      <dgm:spPr/>
      <dgm:t>
        <a:bodyPr/>
        <a:lstStyle/>
        <a:p>
          <a:endParaRPr lang="en-US"/>
        </a:p>
      </dgm:t>
    </dgm:pt>
    <dgm:pt modelId="{7ACDE82D-AE93-4186-96C7-CC2ADBE36A96}" type="sibTrans" cxnId="{25230897-7FDA-4B4A-96AC-032FA248CF19}">
      <dgm:prSet/>
      <dgm:spPr/>
      <dgm:t>
        <a:bodyPr/>
        <a:lstStyle/>
        <a:p>
          <a:endParaRPr lang="en-US"/>
        </a:p>
      </dgm:t>
    </dgm:pt>
    <dgm:pt modelId="{5E497944-9C9C-44AF-AB5B-D541583AF2E3}">
      <dgm:prSet/>
      <dgm:spPr>
        <a:solidFill>
          <a:srgbClr val="1984CC"/>
        </a:solidFill>
      </dgm:spPr>
      <dgm:t>
        <a:bodyPr/>
        <a:lstStyle/>
        <a:p>
          <a:r>
            <a:rPr lang="en-US" altLang="en-US" dirty="0" smtClean="0"/>
            <a:t>Try securing very limited data from a disparate program</a:t>
          </a:r>
        </a:p>
      </dgm:t>
    </dgm:pt>
    <dgm:pt modelId="{8D46757D-FAA7-4824-8317-302D2CC7CEC2}" type="parTrans" cxnId="{BD91DBF9-2FEC-48C8-8F49-7734CE7616E1}">
      <dgm:prSet/>
      <dgm:spPr/>
      <dgm:t>
        <a:bodyPr/>
        <a:lstStyle/>
        <a:p>
          <a:endParaRPr lang="en-US"/>
        </a:p>
      </dgm:t>
    </dgm:pt>
    <dgm:pt modelId="{FFD8CD31-DC93-4694-A1B8-58C5D4BD5516}" type="sibTrans" cxnId="{BD91DBF9-2FEC-48C8-8F49-7734CE7616E1}">
      <dgm:prSet/>
      <dgm:spPr/>
      <dgm:t>
        <a:bodyPr/>
        <a:lstStyle/>
        <a:p>
          <a:endParaRPr lang="en-US"/>
        </a:p>
      </dgm:t>
    </dgm:pt>
    <dgm:pt modelId="{057A35AB-545F-4674-A768-65BEE7E322F4}">
      <dgm:prSet/>
      <dgm:spPr>
        <a:solidFill>
          <a:srgbClr val="35759D"/>
        </a:solidFill>
      </dgm:spPr>
      <dgm:t>
        <a:bodyPr/>
        <a:lstStyle/>
        <a:p>
          <a:r>
            <a:rPr lang="en-US" altLang="en-US" dirty="0" smtClean="0"/>
            <a:t>It gets all serious parties involved and relaxed</a:t>
          </a:r>
        </a:p>
      </dgm:t>
    </dgm:pt>
    <dgm:pt modelId="{78C3CEB9-21AF-4D4C-ACC9-C5EEA2569182}" type="parTrans" cxnId="{3ED93C42-F541-44C8-931B-8D6E1924D559}">
      <dgm:prSet/>
      <dgm:spPr/>
      <dgm:t>
        <a:bodyPr/>
        <a:lstStyle/>
        <a:p>
          <a:endParaRPr lang="en-US"/>
        </a:p>
      </dgm:t>
    </dgm:pt>
    <dgm:pt modelId="{30CB9B3F-E362-44EB-8D72-F80824B99ADA}" type="sibTrans" cxnId="{3ED93C42-F541-44C8-931B-8D6E1924D559}">
      <dgm:prSet/>
      <dgm:spPr/>
      <dgm:t>
        <a:bodyPr/>
        <a:lstStyle/>
        <a:p>
          <a:endParaRPr lang="en-US"/>
        </a:p>
      </dgm:t>
    </dgm:pt>
    <dgm:pt modelId="{B1F0E4C3-A248-4827-8963-CFDEE4D4F14A}">
      <dgm:prSet/>
      <dgm:spPr>
        <a:solidFill>
          <a:srgbClr val="03136A"/>
        </a:solidFill>
      </dgm:spPr>
      <dgm:t>
        <a:bodyPr/>
        <a:lstStyle/>
        <a:p>
          <a:r>
            <a:rPr lang="en-US" altLang="en-US" dirty="0" smtClean="0"/>
            <a:t>Easiest start is with performance reporting and data analytics</a:t>
          </a:r>
        </a:p>
      </dgm:t>
    </dgm:pt>
    <dgm:pt modelId="{32895330-095C-4D68-A302-E5562C69219A}" type="parTrans" cxnId="{F12279AF-E266-4B5D-B4DF-881C8A9B2427}">
      <dgm:prSet/>
      <dgm:spPr/>
      <dgm:t>
        <a:bodyPr/>
        <a:lstStyle/>
        <a:p>
          <a:endParaRPr lang="en-US"/>
        </a:p>
      </dgm:t>
    </dgm:pt>
    <dgm:pt modelId="{0AD3371A-D6CF-4180-A4E4-1B7E266C2DC1}" type="sibTrans" cxnId="{F12279AF-E266-4B5D-B4DF-881C8A9B2427}">
      <dgm:prSet/>
      <dgm:spPr/>
      <dgm:t>
        <a:bodyPr/>
        <a:lstStyle/>
        <a:p>
          <a:endParaRPr lang="en-US"/>
        </a:p>
      </dgm:t>
    </dgm:pt>
    <dgm:pt modelId="{15604DB9-8F2F-4C93-9037-3047E0305BFC}" type="pres">
      <dgm:prSet presAssocID="{922E326B-86F3-48B7-9C4B-6994527978D6}" presName="linear" presStyleCnt="0">
        <dgm:presLayoutVars>
          <dgm:dir/>
          <dgm:animLvl val="lvl"/>
          <dgm:resizeHandles val="exact"/>
        </dgm:presLayoutVars>
      </dgm:prSet>
      <dgm:spPr/>
      <dgm:t>
        <a:bodyPr/>
        <a:lstStyle/>
        <a:p>
          <a:endParaRPr lang="en-US"/>
        </a:p>
      </dgm:t>
    </dgm:pt>
    <dgm:pt modelId="{070E4424-E0E4-46B8-91DA-256C456DE5E7}" type="pres">
      <dgm:prSet presAssocID="{C09A066D-99A1-4818-AA5D-5D91EA6C8BE9}" presName="parentLin" presStyleCnt="0"/>
      <dgm:spPr/>
    </dgm:pt>
    <dgm:pt modelId="{606C5DD3-935B-43AD-A82F-AB5F3B9316F5}" type="pres">
      <dgm:prSet presAssocID="{C09A066D-99A1-4818-AA5D-5D91EA6C8BE9}" presName="parentLeftMargin" presStyleLbl="node1" presStyleIdx="0" presStyleCnt="4"/>
      <dgm:spPr/>
      <dgm:t>
        <a:bodyPr/>
        <a:lstStyle/>
        <a:p>
          <a:endParaRPr lang="en-US"/>
        </a:p>
      </dgm:t>
    </dgm:pt>
    <dgm:pt modelId="{C1F31D22-326F-4937-B8B2-B03AB5260CC4}" type="pres">
      <dgm:prSet presAssocID="{C09A066D-99A1-4818-AA5D-5D91EA6C8BE9}" presName="parentText" presStyleLbl="node1" presStyleIdx="0" presStyleCnt="4">
        <dgm:presLayoutVars>
          <dgm:chMax val="0"/>
          <dgm:bulletEnabled val="1"/>
        </dgm:presLayoutVars>
      </dgm:prSet>
      <dgm:spPr/>
      <dgm:t>
        <a:bodyPr/>
        <a:lstStyle/>
        <a:p>
          <a:endParaRPr lang="en-US"/>
        </a:p>
      </dgm:t>
    </dgm:pt>
    <dgm:pt modelId="{62628FB3-6E22-4FB0-8E33-7430F259A189}" type="pres">
      <dgm:prSet presAssocID="{C09A066D-99A1-4818-AA5D-5D91EA6C8BE9}" presName="negativeSpace" presStyleCnt="0"/>
      <dgm:spPr/>
    </dgm:pt>
    <dgm:pt modelId="{EAA4CFD8-4DAC-41A0-8B83-6639767E04D5}" type="pres">
      <dgm:prSet presAssocID="{C09A066D-99A1-4818-AA5D-5D91EA6C8BE9}" presName="childText" presStyleLbl="conFgAcc1" presStyleIdx="0" presStyleCnt="4">
        <dgm:presLayoutVars>
          <dgm:bulletEnabled val="1"/>
        </dgm:presLayoutVars>
      </dgm:prSet>
      <dgm:spPr/>
    </dgm:pt>
    <dgm:pt modelId="{1D2A8715-2F95-48E4-A678-C579EED922D7}" type="pres">
      <dgm:prSet presAssocID="{7ACDE82D-AE93-4186-96C7-CC2ADBE36A96}" presName="spaceBetweenRectangles" presStyleCnt="0"/>
      <dgm:spPr/>
    </dgm:pt>
    <dgm:pt modelId="{9C17A35D-2B19-47F9-A051-60DC52840BDB}" type="pres">
      <dgm:prSet presAssocID="{5E497944-9C9C-44AF-AB5B-D541583AF2E3}" presName="parentLin" presStyleCnt="0"/>
      <dgm:spPr/>
    </dgm:pt>
    <dgm:pt modelId="{B2663AF7-9D62-441E-BD6B-A172DB88F4C9}" type="pres">
      <dgm:prSet presAssocID="{5E497944-9C9C-44AF-AB5B-D541583AF2E3}" presName="parentLeftMargin" presStyleLbl="node1" presStyleIdx="0" presStyleCnt="4"/>
      <dgm:spPr/>
      <dgm:t>
        <a:bodyPr/>
        <a:lstStyle/>
        <a:p>
          <a:endParaRPr lang="en-US"/>
        </a:p>
      </dgm:t>
    </dgm:pt>
    <dgm:pt modelId="{64BBADFA-3DC2-42B2-A5B1-50BF1172DE60}" type="pres">
      <dgm:prSet presAssocID="{5E497944-9C9C-44AF-AB5B-D541583AF2E3}" presName="parentText" presStyleLbl="node1" presStyleIdx="1" presStyleCnt="4">
        <dgm:presLayoutVars>
          <dgm:chMax val="0"/>
          <dgm:bulletEnabled val="1"/>
        </dgm:presLayoutVars>
      </dgm:prSet>
      <dgm:spPr/>
      <dgm:t>
        <a:bodyPr/>
        <a:lstStyle/>
        <a:p>
          <a:endParaRPr lang="en-US"/>
        </a:p>
      </dgm:t>
    </dgm:pt>
    <dgm:pt modelId="{CCFD7280-B803-4206-91CC-D3287F59B164}" type="pres">
      <dgm:prSet presAssocID="{5E497944-9C9C-44AF-AB5B-D541583AF2E3}" presName="negativeSpace" presStyleCnt="0"/>
      <dgm:spPr/>
    </dgm:pt>
    <dgm:pt modelId="{90B8E637-C58E-4AF4-834D-4872F4C97D40}" type="pres">
      <dgm:prSet presAssocID="{5E497944-9C9C-44AF-AB5B-D541583AF2E3}" presName="childText" presStyleLbl="conFgAcc1" presStyleIdx="1" presStyleCnt="4">
        <dgm:presLayoutVars>
          <dgm:bulletEnabled val="1"/>
        </dgm:presLayoutVars>
      </dgm:prSet>
      <dgm:spPr/>
    </dgm:pt>
    <dgm:pt modelId="{79B9C7C8-75B1-41DC-8163-848BCF45AA17}" type="pres">
      <dgm:prSet presAssocID="{FFD8CD31-DC93-4694-A1B8-58C5D4BD5516}" presName="spaceBetweenRectangles" presStyleCnt="0"/>
      <dgm:spPr/>
    </dgm:pt>
    <dgm:pt modelId="{49BECBFD-0A30-498B-9362-F03D3F5DBBC8}" type="pres">
      <dgm:prSet presAssocID="{057A35AB-545F-4674-A768-65BEE7E322F4}" presName="parentLin" presStyleCnt="0"/>
      <dgm:spPr/>
    </dgm:pt>
    <dgm:pt modelId="{62C7A57C-7CD7-47DB-8616-C1F553CF7EC4}" type="pres">
      <dgm:prSet presAssocID="{057A35AB-545F-4674-A768-65BEE7E322F4}" presName="parentLeftMargin" presStyleLbl="node1" presStyleIdx="1" presStyleCnt="4"/>
      <dgm:spPr/>
      <dgm:t>
        <a:bodyPr/>
        <a:lstStyle/>
        <a:p>
          <a:endParaRPr lang="en-US"/>
        </a:p>
      </dgm:t>
    </dgm:pt>
    <dgm:pt modelId="{4CA956F6-55F4-49CC-A05B-4B19BFE389BF}" type="pres">
      <dgm:prSet presAssocID="{057A35AB-545F-4674-A768-65BEE7E322F4}" presName="parentText" presStyleLbl="node1" presStyleIdx="2" presStyleCnt="4">
        <dgm:presLayoutVars>
          <dgm:chMax val="0"/>
          <dgm:bulletEnabled val="1"/>
        </dgm:presLayoutVars>
      </dgm:prSet>
      <dgm:spPr/>
      <dgm:t>
        <a:bodyPr/>
        <a:lstStyle/>
        <a:p>
          <a:endParaRPr lang="en-US"/>
        </a:p>
      </dgm:t>
    </dgm:pt>
    <dgm:pt modelId="{0987FC4F-1B3B-4E29-BD59-7A0BA0264139}" type="pres">
      <dgm:prSet presAssocID="{057A35AB-545F-4674-A768-65BEE7E322F4}" presName="negativeSpace" presStyleCnt="0"/>
      <dgm:spPr/>
    </dgm:pt>
    <dgm:pt modelId="{50B44C4F-7BBE-40A7-85D7-786BF318C4DF}" type="pres">
      <dgm:prSet presAssocID="{057A35AB-545F-4674-A768-65BEE7E322F4}" presName="childText" presStyleLbl="conFgAcc1" presStyleIdx="2" presStyleCnt="4">
        <dgm:presLayoutVars>
          <dgm:bulletEnabled val="1"/>
        </dgm:presLayoutVars>
      </dgm:prSet>
      <dgm:spPr/>
    </dgm:pt>
    <dgm:pt modelId="{9E237F06-F169-4943-A6A2-FC1BB15A33EE}" type="pres">
      <dgm:prSet presAssocID="{30CB9B3F-E362-44EB-8D72-F80824B99ADA}" presName="spaceBetweenRectangles" presStyleCnt="0"/>
      <dgm:spPr/>
    </dgm:pt>
    <dgm:pt modelId="{F80C6690-94A1-483B-B560-5E7E40299256}" type="pres">
      <dgm:prSet presAssocID="{B1F0E4C3-A248-4827-8963-CFDEE4D4F14A}" presName="parentLin" presStyleCnt="0"/>
      <dgm:spPr/>
    </dgm:pt>
    <dgm:pt modelId="{A18461B3-BAC8-4DE5-8603-8016DD8B6829}" type="pres">
      <dgm:prSet presAssocID="{B1F0E4C3-A248-4827-8963-CFDEE4D4F14A}" presName="parentLeftMargin" presStyleLbl="node1" presStyleIdx="2" presStyleCnt="4"/>
      <dgm:spPr/>
      <dgm:t>
        <a:bodyPr/>
        <a:lstStyle/>
        <a:p>
          <a:endParaRPr lang="en-US"/>
        </a:p>
      </dgm:t>
    </dgm:pt>
    <dgm:pt modelId="{CE1AC2E9-2C75-498E-A426-4508A9232854}" type="pres">
      <dgm:prSet presAssocID="{B1F0E4C3-A248-4827-8963-CFDEE4D4F14A}" presName="parentText" presStyleLbl="node1" presStyleIdx="3" presStyleCnt="4">
        <dgm:presLayoutVars>
          <dgm:chMax val="0"/>
          <dgm:bulletEnabled val="1"/>
        </dgm:presLayoutVars>
      </dgm:prSet>
      <dgm:spPr/>
      <dgm:t>
        <a:bodyPr/>
        <a:lstStyle/>
        <a:p>
          <a:endParaRPr lang="en-US"/>
        </a:p>
      </dgm:t>
    </dgm:pt>
    <dgm:pt modelId="{51C4C488-FFB4-42EE-9D44-900B63987DE4}" type="pres">
      <dgm:prSet presAssocID="{B1F0E4C3-A248-4827-8963-CFDEE4D4F14A}" presName="negativeSpace" presStyleCnt="0"/>
      <dgm:spPr/>
    </dgm:pt>
    <dgm:pt modelId="{CB50C1B9-5709-497F-A5DF-93C4C11F3485}" type="pres">
      <dgm:prSet presAssocID="{B1F0E4C3-A248-4827-8963-CFDEE4D4F14A}" presName="childText" presStyleLbl="conFgAcc1" presStyleIdx="3" presStyleCnt="4">
        <dgm:presLayoutVars>
          <dgm:bulletEnabled val="1"/>
        </dgm:presLayoutVars>
      </dgm:prSet>
      <dgm:spPr/>
    </dgm:pt>
  </dgm:ptLst>
  <dgm:cxnLst>
    <dgm:cxn modelId="{43DC49C2-2782-4FB6-B4CC-F36679835699}" type="presOf" srcId="{922E326B-86F3-48B7-9C4B-6994527978D6}" destId="{15604DB9-8F2F-4C93-9037-3047E0305BFC}" srcOrd="0" destOrd="0" presId="urn:microsoft.com/office/officeart/2005/8/layout/list1"/>
    <dgm:cxn modelId="{DD3848EB-6F55-4E56-B2A3-923D2668B8FE}" type="presOf" srcId="{C09A066D-99A1-4818-AA5D-5D91EA6C8BE9}" destId="{606C5DD3-935B-43AD-A82F-AB5F3B9316F5}" srcOrd="0" destOrd="0" presId="urn:microsoft.com/office/officeart/2005/8/layout/list1"/>
    <dgm:cxn modelId="{40EF21C0-AEC3-4F44-8520-6B2C765A14E6}" type="presOf" srcId="{5E497944-9C9C-44AF-AB5B-D541583AF2E3}" destId="{B2663AF7-9D62-441E-BD6B-A172DB88F4C9}" srcOrd="0" destOrd="0" presId="urn:microsoft.com/office/officeart/2005/8/layout/list1"/>
    <dgm:cxn modelId="{430FC062-A479-4AE9-AEDE-83657CA6F1E7}" type="presOf" srcId="{B1F0E4C3-A248-4827-8963-CFDEE4D4F14A}" destId="{A18461B3-BAC8-4DE5-8603-8016DD8B6829}" srcOrd="0" destOrd="0" presId="urn:microsoft.com/office/officeart/2005/8/layout/list1"/>
    <dgm:cxn modelId="{442C3D4C-252A-4CD5-9C3D-859A591FBA6F}" type="presOf" srcId="{5E497944-9C9C-44AF-AB5B-D541583AF2E3}" destId="{64BBADFA-3DC2-42B2-A5B1-50BF1172DE60}" srcOrd="1" destOrd="0" presId="urn:microsoft.com/office/officeart/2005/8/layout/list1"/>
    <dgm:cxn modelId="{3ED93C42-F541-44C8-931B-8D6E1924D559}" srcId="{922E326B-86F3-48B7-9C4B-6994527978D6}" destId="{057A35AB-545F-4674-A768-65BEE7E322F4}" srcOrd="2" destOrd="0" parTransId="{78C3CEB9-21AF-4D4C-ACC9-C5EEA2569182}" sibTransId="{30CB9B3F-E362-44EB-8D72-F80824B99ADA}"/>
    <dgm:cxn modelId="{411F390C-169D-4CA9-B650-7A4229C73D4E}" type="presOf" srcId="{057A35AB-545F-4674-A768-65BEE7E322F4}" destId="{62C7A57C-7CD7-47DB-8616-C1F553CF7EC4}" srcOrd="0" destOrd="0" presId="urn:microsoft.com/office/officeart/2005/8/layout/list1"/>
    <dgm:cxn modelId="{374847E3-46FE-4268-87E5-8F64F2A69874}" type="presOf" srcId="{C09A066D-99A1-4818-AA5D-5D91EA6C8BE9}" destId="{C1F31D22-326F-4937-B8B2-B03AB5260CC4}" srcOrd="1" destOrd="0" presId="urn:microsoft.com/office/officeart/2005/8/layout/list1"/>
    <dgm:cxn modelId="{25230897-7FDA-4B4A-96AC-032FA248CF19}" srcId="{922E326B-86F3-48B7-9C4B-6994527978D6}" destId="{C09A066D-99A1-4818-AA5D-5D91EA6C8BE9}" srcOrd="0" destOrd="0" parTransId="{D3EC35F0-3E41-4D64-B5F0-F22E388F894E}" sibTransId="{7ACDE82D-AE93-4186-96C7-CC2ADBE36A96}"/>
    <dgm:cxn modelId="{C76E9D7B-0602-4EE6-8F7B-D57BAB02E467}" type="presOf" srcId="{B1F0E4C3-A248-4827-8963-CFDEE4D4F14A}" destId="{CE1AC2E9-2C75-498E-A426-4508A9232854}" srcOrd="1" destOrd="0" presId="urn:microsoft.com/office/officeart/2005/8/layout/list1"/>
    <dgm:cxn modelId="{F12279AF-E266-4B5D-B4DF-881C8A9B2427}" srcId="{922E326B-86F3-48B7-9C4B-6994527978D6}" destId="{B1F0E4C3-A248-4827-8963-CFDEE4D4F14A}" srcOrd="3" destOrd="0" parTransId="{32895330-095C-4D68-A302-E5562C69219A}" sibTransId="{0AD3371A-D6CF-4180-A4E4-1B7E266C2DC1}"/>
    <dgm:cxn modelId="{5A2C1594-E2F1-46F1-B531-94BCFDEA5AE9}" type="presOf" srcId="{057A35AB-545F-4674-A768-65BEE7E322F4}" destId="{4CA956F6-55F4-49CC-A05B-4B19BFE389BF}" srcOrd="1" destOrd="0" presId="urn:microsoft.com/office/officeart/2005/8/layout/list1"/>
    <dgm:cxn modelId="{BD91DBF9-2FEC-48C8-8F49-7734CE7616E1}" srcId="{922E326B-86F3-48B7-9C4B-6994527978D6}" destId="{5E497944-9C9C-44AF-AB5B-D541583AF2E3}" srcOrd="1" destOrd="0" parTransId="{8D46757D-FAA7-4824-8317-302D2CC7CEC2}" sibTransId="{FFD8CD31-DC93-4694-A1B8-58C5D4BD5516}"/>
    <dgm:cxn modelId="{496397B1-900A-4323-8FCD-AC7AAE64944E}" type="presParOf" srcId="{15604DB9-8F2F-4C93-9037-3047E0305BFC}" destId="{070E4424-E0E4-46B8-91DA-256C456DE5E7}" srcOrd="0" destOrd="0" presId="urn:microsoft.com/office/officeart/2005/8/layout/list1"/>
    <dgm:cxn modelId="{F85A17F2-07D3-495A-8C42-F495308662CF}" type="presParOf" srcId="{070E4424-E0E4-46B8-91DA-256C456DE5E7}" destId="{606C5DD3-935B-43AD-A82F-AB5F3B9316F5}" srcOrd="0" destOrd="0" presId="urn:microsoft.com/office/officeart/2005/8/layout/list1"/>
    <dgm:cxn modelId="{14401C75-BDF9-491E-A422-EFA4044B10A0}" type="presParOf" srcId="{070E4424-E0E4-46B8-91DA-256C456DE5E7}" destId="{C1F31D22-326F-4937-B8B2-B03AB5260CC4}" srcOrd="1" destOrd="0" presId="urn:microsoft.com/office/officeart/2005/8/layout/list1"/>
    <dgm:cxn modelId="{3A15DF1F-6AC7-4936-A32E-1C44E68A2AAB}" type="presParOf" srcId="{15604DB9-8F2F-4C93-9037-3047E0305BFC}" destId="{62628FB3-6E22-4FB0-8E33-7430F259A189}" srcOrd="1" destOrd="0" presId="urn:microsoft.com/office/officeart/2005/8/layout/list1"/>
    <dgm:cxn modelId="{736302F4-892C-4D57-8573-3BC3982D4A22}" type="presParOf" srcId="{15604DB9-8F2F-4C93-9037-3047E0305BFC}" destId="{EAA4CFD8-4DAC-41A0-8B83-6639767E04D5}" srcOrd="2" destOrd="0" presId="urn:microsoft.com/office/officeart/2005/8/layout/list1"/>
    <dgm:cxn modelId="{B18B33EC-51B7-4528-85B3-454135A66DD1}" type="presParOf" srcId="{15604DB9-8F2F-4C93-9037-3047E0305BFC}" destId="{1D2A8715-2F95-48E4-A678-C579EED922D7}" srcOrd="3" destOrd="0" presId="urn:microsoft.com/office/officeart/2005/8/layout/list1"/>
    <dgm:cxn modelId="{B4DCF3A3-92DF-4424-83D5-FB3D18FD9142}" type="presParOf" srcId="{15604DB9-8F2F-4C93-9037-3047E0305BFC}" destId="{9C17A35D-2B19-47F9-A051-60DC52840BDB}" srcOrd="4" destOrd="0" presId="urn:microsoft.com/office/officeart/2005/8/layout/list1"/>
    <dgm:cxn modelId="{68F0C0C0-A18C-49CB-81D8-D3FF7453CB12}" type="presParOf" srcId="{9C17A35D-2B19-47F9-A051-60DC52840BDB}" destId="{B2663AF7-9D62-441E-BD6B-A172DB88F4C9}" srcOrd="0" destOrd="0" presId="urn:microsoft.com/office/officeart/2005/8/layout/list1"/>
    <dgm:cxn modelId="{A449A12D-AE77-4243-9CE2-2ADCEA0DB14D}" type="presParOf" srcId="{9C17A35D-2B19-47F9-A051-60DC52840BDB}" destId="{64BBADFA-3DC2-42B2-A5B1-50BF1172DE60}" srcOrd="1" destOrd="0" presId="urn:microsoft.com/office/officeart/2005/8/layout/list1"/>
    <dgm:cxn modelId="{3045AAE6-DA03-4A6C-825B-0831DB602215}" type="presParOf" srcId="{15604DB9-8F2F-4C93-9037-3047E0305BFC}" destId="{CCFD7280-B803-4206-91CC-D3287F59B164}" srcOrd="5" destOrd="0" presId="urn:microsoft.com/office/officeart/2005/8/layout/list1"/>
    <dgm:cxn modelId="{65E9A968-AD34-4D0C-9139-B4F4503EC430}" type="presParOf" srcId="{15604DB9-8F2F-4C93-9037-3047E0305BFC}" destId="{90B8E637-C58E-4AF4-834D-4872F4C97D40}" srcOrd="6" destOrd="0" presId="urn:microsoft.com/office/officeart/2005/8/layout/list1"/>
    <dgm:cxn modelId="{AF1493D3-E0AE-4FD9-8C28-554B6566948A}" type="presParOf" srcId="{15604DB9-8F2F-4C93-9037-3047E0305BFC}" destId="{79B9C7C8-75B1-41DC-8163-848BCF45AA17}" srcOrd="7" destOrd="0" presId="urn:microsoft.com/office/officeart/2005/8/layout/list1"/>
    <dgm:cxn modelId="{63811069-2225-4847-AC58-7FC515B5D2EC}" type="presParOf" srcId="{15604DB9-8F2F-4C93-9037-3047E0305BFC}" destId="{49BECBFD-0A30-498B-9362-F03D3F5DBBC8}" srcOrd="8" destOrd="0" presId="urn:microsoft.com/office/officeart/2005/8/layout/list1"/>
    <dgm:cxn modelId="{9E035444-EE1C-4404-B151-0895EB7B9D5C}" type="presParOf" srcId="{49BECBFD-0A30-498B-9362-F03D3F5DBBC8}" destId="{62C7A57C-7CD7-47DB-8616-C1F553CF7EC4}" srcOrd="0" destOrd="0" presId="urn:microsoft.com/office/officeart/2005/8/layout/list1"/>
    <dgm:cxn modelId="{CD65FFC7-26A7-465C-9886-A7F51D978336}" type="presParOf" srcId="{49BECBFD-0A30-498B-9362-F03D3F5DBBC8}" destId="{4CA956F6-55F4-49CC-A05B-4B19BFE389BF}" srcOrd="1" destOrd="0" presId="urn:microsoft.com/office/officeart/2005/8/layout/list1"/>
    <dgm:cxn modelId="{32C635AF-4F6B-4937-A577-762789D6F2E1}" type="presParOf" srcId="{15604DB9-8F2F-4C93-9037-3047E0305BFC}" destId="{0987FC4F-1B3B-4E29-BD59-7A0BA0264139}" srcOrd="9" destOrd="0" presId="urn:microsoft.com/office/officeart/2005/8/layout/list1"/>
    <dgm:cxn modelId="{331043FD-DA98-4E22-B9F1-393C74748EB2}" type="presParOf" srcId="{15604DB9-8F2F-4C93-9037-3047E0305BFC}" destId="{50B44C4F-7BBE-40A7-85D7-786BF318C4DF}" srcOrd="10" destOrd="0" presId="urn:microsoft.com/office/officeart/2005/8/layout/list1"/>
    <dgm:cxn modelId="{E26E656F-5C0E-4FC8-836C-8276BF6E3E2E}" type="presParOf" srcId="{15604DB9-8F2F-4C93-9037-3047E0305BFC}" destId="{9E237F06-F169-4943-A6A2-FC1BB15A33EE}" srcOrd="11" destOrd="0" presId="urn:microsoft.com/office/officeart/2005/8/layout/list1"/>
    <dgm:cxn modelId="{B5A007F6-CE00-44D0-BF2B-D23296782D62}" type="presParOf" srcId="{15604DB9-8F2F-4C93-9037-3047E0305BFC}" destId="{F80C6690-94A1-483B-B560-5E7E40299256}" srcOrd="12" destOrd="0" presId="urn:microsoft.com/office/officeart/2005/8/layout/list1"/>
    <dgm:cxn modelId="{322287F8-F205-4AD1-B64D-3BADC0841FAF}" type="presParOf" srcId="{F80C6690-94A1-483B-B560-5E7E40299256}" destId="{A18461B3-BAC8-4DE5-8603-8016DD8B6829}" srcOrd="0" destOrd="0" presId="urn:microsoft.com/office/officeart/2005/8/layout/list1"/>
    <dgm:cxn modelId="{A9B38138-6227-4D82-9ECD-24CAFF6120BB}" type="presParOf" srcId="{F80C6690-94A1-483B-B560-5E7E40299256}" destId="{CE1AC2E9-2C75-498E-A426-4508A9232854}" srcOrd="1" destOrd="0" presId="urn:microsoft.com/office/officeart/2005/8/layout/list1"/>
    <dgm:cxn modelId="{3B4C2644-78EC-4229-A658-47B1894D4EAB}" type="presParOf" srcId="{15604DB9-8F2F-4C93-9037-3047E0305BFC}" destId="{51C4C488-FFB4-42EE-9D44-900B63987DE4}" srcOrd="13" destOrd="0" presId="urn:microsoft.com/office/officeart/2005/8/layout/list1"/>
    <dgm:cxn modelId="{B8150A50-CD59-447A-BC04-F0E56FB74867}" type="presParOf" srcId="{15604DB9-8F2F-4C93-9037-3047E0305BFC}" destId="{CB50C1B9-5709-497F-A5DF-93C4C11F3485}"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809EFBF-DAB1-42C3-A71A-F914D87F4CCB}" type="doc">
      <dgm:prSet loTypeId="urn:microsoft.com/office/officeart/2005/8/layout/list1" loCatId="list" qsTypeId="urn:microsoft.com/office/officeart/2005/8/quickstyle/3d2" qsCatId="3D" csTypeId="urn:microsoft.com/office/officeart/2005/8/colors/accent1_2" csCatId="accent1" phldr="1"/>
      <dgm:spPr/>
      <dgm:t>
        <a:bodyPr/>
        <a:lstStyle/>
        <a:p>
          <a:endParaRPr lang="en-US"/>
        </a:p>
      </dgm:t>
    </dgm:pt>
    <dgm:pt modelId="{E02B912D-7EB3-4070-80B4-462D6D33AD50}">
      <dgm:prSet phldrT="[Text]"/>
      <dgm:spPr>
        <a:solidFill>
          <a:srgbClr val="35759D"/>
        </a:solidFill>
      </dgm:spPr>
      <dgm:t>
        <a:bodyPr/>
        <a:lstStyle/>
        <a:p>
          <a:r>
            <a:rPr lang="en-US" altLang="en-US" dirty="0" smtClean="0"/>
            <a:t>If cross-agency/department agreement is required then start by getting a small dataset</a:t>
          </a:r>
          <a:endParaRPr lang="en-US" dirty="0"/>
        </a:p>
      </dgm:t>
    </dgm:pt>
    <dgm:pt modelId="{96E136F5-00CE-487D-9D5C-EAF719B19F2F}" type="parTrans" cxnId="{6945C4FE-1A86-4A6C-B634-5E6CFB28E0D2}">
      <dgm:prSet/>
      <dgm:spPr/>
      <dgm:t>
        <a:bodyPr/>
        <a:lstStyle/>
        <a:p>
          <a:endParaRPr lang="en-US"/>
        </a:p>
      </dgm:t>
    </dgm:pt>
    <dgm:pt modelId="{6DF21D9C-C8A1-4F34-A5F0-F97DABB25FB6}" type="sibTrans" cxnId="{6945C4FE-1A86-4A6C-B634-5E6CFB28E0D2}">
      <dgm:prSet/>
      <dgm:spPr/>
      <dgm:t>
        <a:bodyPr/>
        <a:lstStyle/>
        <a:p>
          <a:endParaRPr lang="en-US"/>
        </a:p>
      </dgm:t>
    </dgm:pt>
    <dgm:pt modelId="{094CAED1-FA9D-44B3-9EAE-A529381F2804}">
      <dgm:prSet/>
      <dgm:spPr/>
      <dgm:t>
        <a:bodyPr/>
        <a:lstStyle/>
        <a:p>
          <a:r>
            <a:rPr lang="en-US" altLang="en-US" dirty="0" smtClean="0"/>
            <a:t>Common Data (mentioned earlier)</a:t>
          </a:r>
        </a:p>
      </dgm:t>
    </dgm:pt>
    <dgm:pt modelId="{C5F8484F-24A7-4EFC-A186-048C2E995073}" type="parTrans" cxnId="{33F4903D-A256-41D9-B2C0-8CC0D00B4825}">
      <dgm:prSet/>
      <dgm:spPr/>
      <dgm:t>
        <a:bodyPr/>
        <a:lstStyle/>
        <a:p>
          <a:endParaRPr lang="en-US"/>
        </a:p>
      </dgm:t>
    </dgm:pt>
    <dgm:pt modelId="{D21FDFC7-D762-4930-8E1B-79516448615E}" type="sibTrans" cxnId="{33F4903D-A256-41D9-B2C0-8CC0D00B4825}">
      <dgm:prSet/>
      <dgm:spPr/>
      <dgm:t>
        <a:bodyPr/>
        <a:lstStyle/>
        <a:p>
          <a:endParaRPr lang="en-US"/>
        </a:p>
      </dgm:t>
    </dgm:pt>
    <dgm:pt modelId="{5C36C136-88D0-437A-BBBE-63464715EF8E}">
      <dgm:prSet/>
      <dgm:spPr/>
      <dgm:t>
        <a:bodyPr/>
        <a:lstStyle/>
        <a:p>
          <a:r>
            <a:rPr lang="en-US" altLang="en-US" dirty="0" smtClean="0"/>
            <a:t>A few elements of program specific data required for PIRL</a:t>
          </a:r>
        </a:p>
      </dgm:t>
    </dgm:pt>
    <dgm:pt modelId="{A43F4ABA-74EF-49FE-9C41-2CAE46EBF9F0}" type="parTrans" cxnId="{BAC66885-D43A-4A7B-B75D-892DE9C59AC5}">
      <dgm:prSet/>
      <dgm:spPr/>
      <dgm:t>
        <a:bodyPr/>
        <a:lstStyle/>
        <a:p>
          <a:endParaRPr lang="en-US"/>
        </a:p>
      </dgm:t>
    </dgm:pt>
    <dgm:pt modelId="{99357A76-136C-43FF-979F-AA44D5A10CF6}" type="sibTrans" cxnId="{BAC66885-D43A-4A7B-B75D-892DE9C59AC5}">
      <dgm:prSet/>
      <dgm:spPr/>
      <dgm:t>
        <a:bodyPr/>
        <a:lstStyle/>
        <a:p>
          <a:endParaRPr lang="en-US"/>
        </a:p>
      </dgm:t>
    </dgm:pt>
    <dgm:pt modelId="{37003C6E-F50D-48E4-A629-1B97B2F4CEF8}">
      <dgm:prSet/>
      <dgm:spPr/>
      <dgm:t>
        <a:bodyPr/>
        <a:lstStyle/>
        <a:p>
          <a:r>
            <a:rPr lang="en-US" altLang="en-US" dirty="0" smtClean="0"/>
            <a:t>Participation Date</a:t>
          </a:r>
        </a:p>
      </dgm:t>
    </dgm:pt>
    <dgm:pt modelId="{4792CA30-9C2A-4919-A955-D8C6A9485371}" type="parTrans" cxnId="{033B70CE-E9B4-4F94-8212-77072657785C}">
      <dgm:prSet/>
      <dgm:spPr/>
      <dgm:t>
        <a:bodyPr/>
        <a:lstStyle/>
        <a:p>
          <a:endParaRPr lang="en-US"/>
        </a:p>
      </dgm:t>
    </dgm:pt>
    <dgm:pt modelId="{739E4BD7-E659-457C-9F35-FB3F0B505B21}" type="sibTrans" cxnId="{033B70CE-E9B4-4F94-8212-77072657785C}">
      <dgm:prSet/>
      <dgm:spPr/>
      <dgm:t>
        <a:bodyPr/>
        <a:lstStyle/>
        <a:p>
          <a:endParaRPr lang="en-US"/>
        </a:p>
      </dgm:t>
    </dgm:pt>
    <dgm:pt modelId="{1D099FAA-0A4A-4D40-B80D-292AEB216F4A}">
      <dgm:prSet/>
      <dgm:spPr/>
      <dgm:t>
        <a:bodyPr/>
        <a:lstStyle/>
        <a:p>
          <a:r>
            <a:rPr lang="en-US" altLang="en-US" dirty="0" smtClean="0"/>
            <a:t>Training Activity</a:t>
          </a:r>
        </a:p>
      </dgm:t>
    </dgm:pt>
    <dgm:pt modelId="{669F5878-138C-4333-B4D6-453AE0E062D2}" type="parTrans" cxnId="{D34AD9C6-FA4F-4ECE-AFFC-3CA6A3BECC25}">
      <dgm:prSet/>
      <dgm:spPr/>
      <dgm:t>
        <a:bodyPr/>
        <a:lstStyle/>
        <a:p>
          <a:endParaRPr lang="en-US"/>
        </a:p>
      </dgm:t>
    </dgm:pt>
    <dgm:pt modelId="{94EF7C9B-E189-44E1-8130-081E07D14649}" type="sibTrans" cxnId="{D34AD9C6-FA4F-4ECE-AFFC-3CA6A3BECC25}">
      <dgm:prSet/>
      <dgm:spPr/>
      <dgm:t>
        <a:bodyPr/>
        <a:lstStyle/>
        <a:p>
          <a:endParaRPr lang="en-US"/>
        </a:p>
      </dgm:t>
    </dgm:pt>
    <dgm:pt modelId="{DB5C059C-0C85-486C-89DA-0FC4E480787B}">
      <dgm:prSet/>
      <dgm:spPr/>
      <dgm:t>
        <a:bodyPr/>
        <a:lstStyle/>
        <a:p>
          <a:r>
            <a:rPr lang="en-US" altLang="en-US" dirty="0" smtClean="0"/>
            <a:t>TAA Petition Number</a:t>
          </a:r>
        </a:p>
      </dgm:t>
    </dgm:pt>
    <dgm:pt modelId="{B3B7B32E-7115-4AB8-8CFC-7A19658B80AB}" type="parTrans" cxnId="{9821C189-AF00-4D1D-AC04-B6955DE603E8}">
      <dgm:prSet/>
      <dgm:spPr/>
      <dgm:t>
        <a:bodyPr/>
        <a:lstStyle/>
        <a:p>
          <a:endParaRPr lang="en-US"/>
        </a:p>
      </dgm:t>
    </dgm:pt>
    <dgm:pt modelId="{008C15E9-C10A-4A8B-86C4-C1A67DCBE7F2}" type="sibTrans" cxnId="{9821C189-AF00-4D1D-AC04-B6955DE603E8}">
      <dgm:prSet/>
      <dgm:spPr/>
      <dgm:t>
        <a:bodyPr/>
        <a:lstStyle/>
        <a:p>
          <a:endParaRPr lang="en-US"/>
        </a:p>
      </dgm:t>
    </dgm:pt>
    <dgm:pt modelId="{895FFDE3-9419-4F61-BBDC-7466503EBF92}" type="pres">
      <dgm:prSet presAssocID="{2809EFBF-DAB1-42C3-A71A-F914D87F4CCB}" presName="linear" presStyleCnt="0">
        <dgm:presLayoutVars>
          <dgm:dir/>
          <dgm:animLvl val="lvl"/>
          <dgm:resizeHandles val="exact"/>
        </dgm:presLayoutVars>
      </dgm:prSet>
      <dgm:spPr/>
      <dgm:t>
        <a:bodyPr/>
        <a:lstStyle/>
        <a:p>
          <a:endParaRPr lang="en-US"/>
        </a:p>
      </dgm:t>
    </dgm:pt>
    <dgm:pt modelId="{E64B33B5-8BF0-4A7E-AE5E-7D26D835E24B}" type="pres">
      <dgm:prSet presAssocID="{E02B912D-7EB3-4070-80B4-462D6D33AD50}" presName="parentLin" presStyleCnt="0"/>
      <dgm:spPr/>
    </dgm:pt>
    <dgm:pt modelId="{BC1CD4E9-73E8-41E5-BCB2-DAD75D3C2395}" type="pres">
      <dgm:prSet presAssocID="{E02B912D-7EB3-4070-80B4-462D6D33AD50}" presName="parentLeftMargin" presStyleLbl="node1" presStyleIdx="0" presStyleCnt="1"/>
      <dgm:spPr/>
      <dgm:t>
        <a:bodyPr/>
        <a:lstStyle/>
        <a:p>
          <a:endParaRPr lang="en-US"/>
        </a:p>
      </dgm:t>
    </dgm:pt>
    <dgm:pt modelId="{54027F03-C35B-4D6A-B82C-BA663D6E371C}" type="pres">
      <dgm:prSet presAssocID="{E02B912D-7EB3-4070-80B4-462D6D33AD50}" presName="parentText" presStyleLbl="node1" presStyleIdx="0" presStyleCnt="1">
        <dgm:presLayoutVars>
          <dgm:chMax val="0"/>
          <dgm:bulletEnabled val="1"/>
        </dgm:presLayoutVars>
      </dgm:prSet>
      <dgm:spPr/>
      <dgm:t>
        <a:bodyPr/>
        <a:lstStyle/>
        <a:p>
          <a:endParaRPr lang="en-US"/>
        </a:p>
      </dgm:t>
    </dgm:pt>
    <dgm:pt modelId="{07EF5022-1775-4713-8F54-ED5F8E280EB6}" type="pres">
      <dgm:prSet presAssocID="{E02B912D-7EB3-4070-80B4-462D6D33AD50}" presName="negativeSpace" presStyleCnt="0"/>
      <dgm:spPr/>
    </dgm:pt>
    <dgm:pt modelId="{C4333B1B-2FAD-4560-84D0-03BFCCCF1F0F}" type="pres">
      <dgm:prSet presAssocID="{E02B912D-7EB3-4070-80B4-462D6D33AD50}" presName="childText" presStyleLbl="conFgAcc1" presStyleIdx="0" presStyleCnt="1">
        <dgm:presLayoutVars>
          <dgm:bulletEnabled val="1"/>
        </dgm:presLayoutVars>
      </dgm:prSet>
      <dgm:spPr/>
      <dgm:t>
        <a:bodyPr/>
        <a:lstStyle/>
        <a:p>
          <a:endParaRPr lang="en-US"/>
        </a:p>
      </dgm:t>
    </dgm:pt>
  </dgm:ptLst>
  <dgm:cxnLst>
    <dgm:cxn modelId="{9821C189-AF00-4D1D-AC04-B6955DE603E8}" srcId="{5C36C136-88D0-437A-BBBE-63464715EF8E}" destId="{DB5C059C-0C85-486C-89DA-0FC4E480787B}" srcOrd="2" destOrd="0" parTransId="{B3B7B32E-7115-4AB8-8CFC-7A19658B80AB}" sibTransId="{008C15E9-C10A-4A8B-86C4-C1A67DCBE7F2}"/>
    <dgm:cxn modelId="{BAC66885-D43A-4A7B-B75D-892DE9C59AC5}" srcId="{E02B912D-7EB3-4070-80B4-462D6D33AD50}" destId="{5C36C136-88D0-437A-BBBE-63464715EF8E}" srcOrd="1" destOrd="0" parTransId="{A43F4ABA-74EF-49FE-9C41-2CAE46EBF9F0}" sibTransId="{99357A76-136C-43FF-979F-AA44D5A10CF6}"/>
    <dgm:cxn modelId="{D34AD9C6-FA4F-4ECE-AFFC-3CA6A3BECC25}" srcId="{5C36C136-88D0-437A-BBBE-63464715EF8E}" destId="{1D099FAA-0A4A-4D40-B80D-292AEB216F4A}" srcOrd="1" destOrd="0" parTransId="{669F5878-138C-4333-B4D6-453AE0E062D2}" sibTransId="{94EF7C9B-E189-44E1-8130-081E07D14649}"/>
    <dgm:cxn modelId="{D83EC8A7-0737-4620-B753-FC7612526C1D}" type="presOf" srcId="{5C36C136-88D0-437A-BBBE-63464715EF8E}" destId="{C4333B1B-2FAD-4560-84D0-03BFCCCF1F0F}" srcOrd="0" destOrd="1" presId="urn:microsoft.com/office/officeart/2005/8/layout/list1"/>
    <dgm:cxn modelId="{4EE7D0A9-2281-4523-B267-81216B22111C}" type="presOf" srcId="{1D099FAA-0A4A-4D40-B80D-292AEB216F4A}" destId="{C4333B1B-2FAD-4560-84D0-03BFCCCF1F0F}" srcOrd="0" destOrd="3" presId="urn:microsoft.com/office/officeart/2005/8/layout/list1"/>
    <dgm:cxn modelId="{CD77C10D-A72A-4631-B19F-DF6170D8246B}" type="presOf" srcId="{E02B912D-7EB3-4070-80B4-462D6D33AD50}" destId="{54027F03-C35B-4D6A-B82C-BA663D6E371C}" srcOrd="1" destOrd="0" presId="urn:microsoft.com/office/officeart/2005/8/layout/list1"/>
    <dgm:cxn modelId="{2B6439CD-F797-4F3D-86AA-49ED699FC921}" type="presOf" srcId="{37003C6E-F50D-48E4-A629-1B97B2F4CEF8}" destId="{C4333B1B-2FAD-4560-84D0-03BFCCCF1F0F}" srcOrd="0" destOrd="2" presId="urn:microsoft.com/office/officeart/2005/8/layout/list1"/>
    <dgm:cxn modelId="{4B6E38A3-8A75-4992-BE61-D0862E2DB016}" type="presOf" srcId="{E02B912D-7EB3-4070-80B4-462D6D33AD50}" destId="{BC1CD4E9-73E8-41E5-BCB2-DAD75D3C2395}" srcOrd="0" destOrd="0" presId="urn:microsoft.com/office/officeart/2005/8/layout/list1"/>
    <dgm:cxn modelId="{033B70CE-E9B4-4F94-8212-77072657785C}" srcId="{5C36C136-88D0-437A-BBBE-63464715EF8E}" destId="{37003C6E-F50D-48E4-A629-1B97B2F4CEF8}" srcOrd="0" destOrd="0" parTransId="{4792CA30-9C2A-4919-A955-D8C6A9485371}" sibTransId="{739E4BD7-E659-457C-9F35-FB3F0B505B21}"/>
    <dgm:cxn modelId="{1C8D0B08-E7DD-4E07-B288-44504F22DDD9}" type="presOf" srcId="{DB5C059C-0C85-486C-89DA-0FC4E480787B}" destId="{C4333B1B-2FAD-4560-84D0-03BFCCCF1F0F}" srcOrd="0" destOrd="4" presId="urn:microsoft.com/office/officeart/2005/8/layout/list1"/>
    <dgm:cxn modelId="{3220315E-6ED9-4B74-803F-DD733D01F883}" type="presOf" srcId="{094CAED1-FA9D-44B3-9EAE-A529381F2804}" destId="{C4333B1B-2FAD-4560-84D0-03BFCCCF1F0F}" srcOrd="0" destOrd="0" presId="urn:microsoft.com/office/officeart/2005/8/layout/list1"/>
    <dgm:cxn modelId="{6945C4FE-1A86-4A6C-B634-5E6CFB28E0D2}" srcId="{2809EFBF-DAB1-42C3-A71A-F914D87F4CCB}" destId="{E02B912D-7EB3-4070-80B4-462D6D33AD50}" srcOrd="0" destOrd="0" parTransId="{96E136F5-00CE-487D-9D5C-EAF719B19F2F}" sibTransId="{6DF21D9C-C8A1-4F34-A5F0-F97DABB25FB6}"/>
    <dgm:cxn modelId="{7E4C2D36-D9ED-4192-B690-E1290FACBD0F}" type="presOf" srcId="{2809EFBF-DAB1-42C3-A71A-F914D87F4CCB}" destId="{895FFDE3-9419-4F61-BBDC-7466503EBF92}" srcOrd="0" destOrd="0" presId="urn:microsoft.com/office/officeart/2005/8/layout/list1"/>
    <dgm:cxn modelId="{33F4903D-A256-41D9-B2C0-8CC0D00B4825}" srcId="{E02B912D-7EB3-4070-80B4-462D6D33AD50}" destId="{094CAED1-FA9D-44B3-9EAE-A529381F2804}" srcOrd="0" destOrd="0" parTransId="{C5F8484F-24A7-4EFC-A186-048C2E995073}" sibTransId="{D21FDFC7-D762-4930-8E1B-79516448615E}"/>
    <dgm:cxn modelId="{5F5EF2B5-E288-48C3-B795-32F597ED6457}" type="presParOf" srcId="{895FFDE3-9419-4F61-BBDC-7466503EBF92}" destId="{E64B33B5-8BF0-4A7E-AE5E-7D26D835E24B}" srcOrd="0" destOrd="0" presId="urn:microsoft.com/office/officeart/2005/8/layout/list1"/>
    <dgm:cxn modelId="{5AADCBAB-CC55-4CF4-8485-41B5974C83F0}" type="presParOf" srcId="{E64B33B5-8BF0-4A7E-AE5E-7D26D835E24B}" destId="{BC1CD4E9-73E8-41E5-BCB2-DAD75D3C2395}" srcOrd="0" destOrd="0" presId="urn:microsoft.com/office/officeart/2005/8/layout/list1"/>
    <dgm:cxn modelId="{121DF28D-C68D-404C-A7B4-B91703B777ED}" type="presParOf" srcId="{E64B33B5-8BF0-4A7E-AE5E-7D26D835E24B}" destId="{54027F03-C35B-4D6A-B82C-BA663D6E371C}" srcOrd="1" destOrd="0" presId="urn:microsoft.com/office/officeart/2005/8/layout/list1"/>
    <dgm:cxn modelId="{E6A8616A-A95B-4C19-96BB-B2EAEC5C7C4F}" type="presParOf" srcId="{895FFDE3-9419-4F61-BBDC-7466503EBF92}" destId="{07EF5022-1775-4713-8F54-ED5F8E280EB6}" srcOrd="1" destOrd="0" presId="urn:microsoft.com/office/officeart/2005/8/layout/list1"/>
    <dgm:cxn modelId="{0BB12148-087C-42DF-A848-29D869A92104}" type="presParOf" srcId="{895FFDE3-9419-4F61-BBDC-7466503EBF92}" destId="{C4333B1B-2FAD-4560-84D0-03BFCCCF1F0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86FD77C-D13B-4508-8B4B-4132C697DBAF}" type="doc">
      <dgm:prSet loTypeId="urn:microsoft.com/office/officeart/2005/8/layout/pyramid2" loCatId="pyramid" qsTypeId="urn:microsoft.com/office/officeart/2005/8/quickstyle/3d3" qsCatId="3D" csTypeId="urn:microsoft.com/office/officeart/2005/8/colors/accent1_2" csCatId="accent1" phldr="1"/>
      <dgm:spPr/>
    </dgm:pt>
    <dgm:pt modelId="{886ACCB7-8A58-4691-BE25-9D9F5945F830}">
      <dgm:prSet phldrT="[Text]"/>
      <dgm:spPr/>
      <dgm:t>
        <a:bodyPr/>
        <a:lstStyle/>
        <a:p>
          <a:r>
            <a:rPr lang="en-US" altLang="en-US" dirty="0" smtClean="0"/>
            <a:t>Get to proof of concept (POC) quickly</a:t>
          </a:r>
          <a:endParaRPr lang="en-US" dirty="0"/>
        </a:p>
      </dgm:t>
    </dgm:pt>
    <dgm:pt modelId="{3DD68467-FA42-4168-A71A-25194B153A6C}" type="parTrans" cxnId="{35030B2F-EAFA-4763-BCCA-258F38E5A2FB}">
      <dgm:prSet/>
      <dgm:spPr/>
      <dgm:t>
        <a:bodyPr/>
        <a:lstStyle/>
        <a:p>
          <a:endParaRPr lang="en-US"/>
        </a:p>
      </dgm:t>
    </dgm:pt>
    <dgm:pt modelId="{D0B4A50C-8445-41BF-A903-F24B5FE8CAE5}" type="sibTrans" cxnId="{35030B2F-EAFA-4763-BCCA-258F38E5A2FB}">
      <dgm:prSet/>
      <dgm:spPr/>
      <dgm:t>
        <a:bodyPr/>
        <a:lstStyle/>
        <a:p>
          <a:endParaRPr lang="en-US"/>
        </a:p>
      </dgm:t>
    </dgm:pt>
    <dgm:pt modelId="{5140D589-B006-412A-9806-867A4E945174}">
      <dgm:prSet/>
      <dgm:spPr/>
      <dgm:t>
        <a:bodyPr/>
        <a:lstStyle/>
        <a:p>
          <a:r>
            <a:rPr lang="en-US" altLang="en-US" dirty="0" smtClean="0"/>
            <a:t>POC must be useful</a:t>
          </a:r>
        </a:p>
      </dgm:t>
    </dgm:pt>
    <dgm:pt modelId="{E929087B-40C3-481F-9749-2EA3B3B0E9A7}" type="parTrans" cxnId="{543CE490-5AEE-46C8-9B4E-8009AD4F4499}">
      <dgm:prSet/>
      <dgm:spPr/>
      <dgm:t>
        <a:bodyPr/>
        <a:lstStyle/>
        <a:p>
          <a:endParaRPr lang="en-US"/>
        </a:p>
      </dgm:t>
    </dgm:pt>
    <dgm:pt modelId="{58688C3E-2661-41FE-A017-575815AA4908}" type="sibTrans" cxnId="{543CE490-5AEE-46C8-9B4E-8009AD4F4499}">
      <dgm:prSet/>
      <dgm:spPr/>
      <dgm:t>
        <a:bodyPr/>
        <a:lstStyle/>
        <a:p>
          <a:endParaRPr lang="en-US"/>
        </a:p>
      </dgm:t>
    </dgm:pt>
    <dgm:pt modelId="{A10762F5-67FC-4564-99DF-E7A565024C78}">
      <dgm:prSet/>
      <dgm:spPr/>
      <dgm:t>
        <a:bodyPr/>
        <a:lstStyle/>
        <a:p>
          <a:r>
            <a:rPr lang="en-US" altLang="en-US" dirty="0" smtClean="0"/>
            <a:t>POC should require minimal effort</a:t>
          </a:r>
        </a:p>
      </dgm:t>
    </dgm:pt>
    <dgm:pt modelId="{382DAF98-E234-4FDE-AACF-A0C58861E845}" type="parTrans" cxnId="{02F11D0C-F5EB-4BEA-982B-388591962739}">
      <dgm:prSet/>
      <dgm:spPr/>
      <dgm:t>
        <a:bodyPr/>
        <a:lstStyle/>
        <a:p>
          <a:endParaRPr lang="en-US"/>
        </a:p>
      </dgm:t>
    </dgm:pt>
    <dgm:pt modelId="{CF392640-9D9B-4557-95A8-728F11A02F14}" type="sibTrans" cxnId="{02F11D0C-F5EB-4BEA-982B-388591962739}">
      <dgm:prSet/>
      <dgm:spPr/>
      <dgm:t>
        <a:bodyPr/>
        <a:lstStyle/>
        <a:p>
          <a:endParaRPr lang="en-US"/>
        </a:p>
      </dgm:t>
    </dgm:pt>
    <dgm:pt modelId="{653C7032-28A9-4B9E-9478-464F5A588E29}">
      <dgm:prSet/>
      <dgm:spPr/>
      <dgm:t>
        <a:bodyPr/>
        <a:lstStyle/>
        <a:p>
          <a:r>
            <a:rPr lang="en-US" altLang="en-US" dirty="0" smtClean="0"/>
            <a:t>POCs win stakeholders, sponsors and cheerleaders</a:t>
          </a:r>
        </a:p>
      </dgm:t>
    </dgm:pt>
    <dgm:pt modelId="{80646AD9-81CA-449E-BBA4-109181B703CF}" type="parTrans" cxnId="{BC6B82D8-F320-4EB4-8D7A-AA0D02954F04}">
      <dgm:prSet/>
      <dgm:spPr/>
      <dgm:t>
        <a:bodyPr/>
        <a:lstStyle/>
        <a:p>
          <a:endParaRPr lang="en-US"/>
        </a:p>
      </dgm:t>
    </dgm:pt>
    <dgm:pt modelId="{695687C9-A493-4944-89BA-86519028D3FC}" type="sibTrans" cxnId="{BC6B82D8-F320-4EB4-8D7A-AA0D02954F04}">
      <dgm:prSet/>
      <dgm:spPr/>
      <dgm:t>
        <a:bodyPr/>
        <a:lstStyle/>
        <a:p>
          <a:endParaRPr lang="en-US"/>
        </a:p>
      </dgm:t>
    </dgm:pt>
    <dgm:pt modelId="{3CCC750A-BD0E-45CA-9377-A1288C6E4BBD}" type="pres">
      <dgm:prSet presAssocID="{D86FD77C-D13B-4508-8B4B-4132C697DBAF}" presName="compositeShape" presStyleCnt="0">
        <dgm:presLayoutVars>
          <dgm:dir/>
          <dgm:resizeHandles/>
        </dgm:presLayoutVars>
      </dgm:prSet>
      <dgm:spPr/>
    </dgm:pt>
    <dgm:pt modelId="{C86B1661-2F39-4CB0-9C4F-CDEEAB4D2FDC}" type="pres">
      <dgm:prSet presAssocID="{D86FD77C-D13B-4508-8B4B-4132C697DBAF}" presName="pyramid" presStyleLbl="node1" presStyleIdx="0" presStyleCnt="1"/>
      <dgm:spPr/>
    </dgm:pt>
    <dgm:pt modelId="{902CE2A1-4DC1-4E6B-B99D-24BDE9408EBB}" type="pres">
      <dgm:prSet presAssocID="{D86FD77C-D13B-4508-8B4B-4132C697DBAF}" presName="theList" presStyleCnt="0"/>
      <dgm:spPr/>
    </dgm:pt>
    <dgm:pt modelId="{7A57C695-D782-4AC6-9624-2B1D1CEC7D5B}" type="pres">
      <dgm:prSet presAssocID="{886ACCB7-8A58-4691-BE25-9D9F5945F830}" presName="aNode" presStyleLbl="fgAcc1" presStyleIdx="0" presStyleCnt="4">
        <dgm:presLayoutVars>
          <dgm:bulletEnabled val="1"/>
        </dgm:presLayoutVars>
      </dgm:prSet>
      <dgm:spPr/>
      <dgm:t>
        <a:bodyPr/>
        <a:lstStyle/>
        <a:p>
          <a:endParaRPr lang="en-US"/>
        </a:p>
      </dgm:t>
    </dgm:pt>
    <dgm:pt modelId="{ED594F34-702E-4186-A17A-A9E42889C71F}" type="pres">
      <dgm:prSet presAssocID="{886ACCB7-8A58-4691-BE25-9D9F5945F830}" presName="aSpace" presStyleCnt="0"/>
      <dgm:spPr/>
    </dgm:pt>
    <dgm:pt modelId="{E73CB876-918D-4004-9824-1EE488F95E00}" type="pres">
      <dgm:prSet presAssocID="{5140D589-B006-412A-9806-867A4E945174}" presName="aNode" presStyleLbl="fgAcc1" presStyleIdx="1" presStyleCnt="4">
        <dgm:presLayoutVars>
          <dgm:bulletEnabled val="1"/>
        </dgm:presLayoutVars>
      </dgm:prSet>
      <dgm:spPr/>
      <dgm:t>
        <a:bodyPr/>
        <a:lstStyle/>
        <a:p>
          <a:endParaRPr lang="en-US"/>
        </a:p>
      </dgm:t>
    </dgm:pt>
    <dgm:pt modelId="{E9BFC2BE-79BB-4013-AFEC-71429768ACFA}" type="pres">
      <dgm:prSet presAssocID="{5140D589-B006-412A-9806-867A4E945174}" presName="aSpace" presStyleCnt="0"/>
      <dgm:spPr/>
    </dgm:pt>
    <dgm:pt modelId="{88B98F37-47B2-40B9-A01C-CE77BE7ADB16}" type="pres">
      <dgm:prSet presAssocID="{A10762F5-67FC-4564-99DF-E7A565024C78}" presName="aNode" presStyleLbl="fgAcc1" presStyleIdx="2" presStyleCnt="4">
        <dgm:presLayoutVars>
          <dgm:bulletEnabled val="1"/>
        </dgm:presLayoutVars>
      </dgm:prSet>
      <dgm:spPr/>
      <dgm:t>
        <a:bodyPr/>
        <a:lstStyle/>
        <a:p>
          <a:endParaRPr lang="en-US"/>
        </a:p>
      </dgm:t>
    </dgm:pt>
    <dgm:pt modelId="{7CC9ED2A-F3D4-4685-8D36-A168DAAC2D94}" type="pres">
      <dgm:prSet presAssocID="{A10762F5-67FC-4564-99DF-E7A565024C78}" presName="aSpace" presStyleCnt="0"/>
      <dgm:spPr/>
    </dgm:pt>
    <dgm:pt modelId="{635E3BD7-1D53-46C3-829C-7043311A70A4}" type="pres">
      <dgm:prSet presAssocID="{653C7032-28A9-4B9E-9478-464F5A588E29}" presName="aNode" presStyleLbl="fgAcc1" presStyleIdx="3" presStyleCnt="4">
        <dgm:presLayoutVars>
          <dgm:bulletEnabled val="1"/>
        </dgm:presLayoutVars>
      </dgm:prSet>
      <dgm:spPr/>
      <dgm:t>
        <a:bodyPr/>
        <a:lstStyle/>
        <a:p>
          <a:endParaRPr lang="en-US"/>
        </a:p>
      </dgm:t>
    </dgm:pt>
    <dgm:pt modelId="{C9EBD64D-883C-4F91-B607-A001D169E395}" type="pres">
      <dgm:prSet presAssocID="{653C7032-28A9-4B9E-9478-464F5A588E29}" presName="aSpace" presStyleCnt="0"/>
      <dgm:spPr/>
    </dgm:pt>
  </dgm:ptLst>
  <dgm:cxnLst>
    <dgm:cxn modelId="{32BD4A4B-1CEF-4F0A-9AAF-75D5E7253234}" type="presOf" srcId="{886ACCB7-8A58-4691-BE25-9D9F5945F830}" destId="{7A57C695-D782-4AC6-9624-2B1D1CEC7D5B}" srcOrd="0" destOrd="0" presId="urn:microsoft.com/office/officeart/2005/8/layout/pyramid2"/>
    <dgm:cxn modelId="{09F3CD1A-431C-43B1-A37C-A9843CDE8830}" type="presOf" srcId="{A10762F5-67FC-4564-99DF-E7A565024C78}" destId="{88B98F37-47B2-40B9-A01C-CE77BE7ADB16}" srcOrd="0" destOrd="0" presId="urn:microsoft.com/office/officeart/2005/8/layout/pyramid2"/>
    <dgm:cxn modelId="{543CE490-5AEE-46C8-9B4E-8009AD4F4499}" srcId="{D86FD77C-D13B-4508-8B4B-4132C697DBAF}" destId="{5140D589-B006-412A-9806-867A4E945174}" srcOrd="1" destOrd="0" parTransId="{E929087B-40C3-481F-9749-2EA3B3B0E9A7}" sibTransId="{58688C3E-2661-41FE-A017-575815AA4908}"/>
    <dgm:cxn modelId="{CBBA9ED7-7EEC-4A4D-A67B-BE30978C02B2}" type="presOf" srcId="{5140D589-B006-412A-9806-867A4E945174}" destId="{E73CB876-918D-4004-9824-1EE488F95E00}" srcOrd="0" destOrd="0" presId="urn:microsoft.com/office/officeart/2005/8/layout/pyramid2"/>
    <dgm:cxn modelId="{5CF8FD8E-CBA7-44E5-8AC3-CE8A40AA4C10}" type="presOf" srcId="{D86FD77C-D13B-4508-8B4B-4132C697DBAF}" destId="{3CCC750A-BD0E-45CA-9377-A1288C6E4BBD}" srcOrd="0" destOrd="0" presId="urn:microsoft.com/office/officeart/2005/8/layout/pyramid2"/>
    <dgm:cxn modelId="{4085471C-F947-487B-9110-B2BC162451C7}" type="presOf" srcId="{653C7032-28A9-4B9E-9478-464F5A588E29}" destId="{635E3BD7-1D53-46C3-829C-7043311A70A4}" srcOrd="0" destOrd="0" presId="urn:microsoft.com/office/officeart/2005/8/layout/pyramid2"/>
    <dgm:cxn modelId="{02F11D0C-F5EB-4BEA-982B-388591962739}" srcId="{D86FD77C-D13B-4508-8B4B-4132C697DBAF}" destId="{A10762F5-67FC-4564-99DF-E7A565024C78}" srcOrd="2" destOrd="0" parTransId="{382DAF98-E234-4FDE-AACF-A0C58861E845}" sibTransId="{CF392640-9D9B-4557-95A8-728F11A02F14}"/>
    <dgm:cxn modelId="{35030B2F-EAFA-4763-BCCA-258F38E5A2FB}" srcId="{D86FD77C-D13B-4508-8B4B-4132C697DBAF}" destId="{886ACCB7-8A58-4691-BE25-9D9F5945F830}" srcOrd="0" destOrd="0" parTransId="{3DD68467-FA42-4168-A71A-25194B153A6C}" sibTransId="{D0B4A50C-8445-41BF-A903-F24B5FE8CAE5}"/>
    <dgm:cxn modelId="{BC6B82D8-F320-4EB4-8D7A-AA0D02954F04}" srcId="{D86FD77C-D13B-4508-8B4B-4132C697DBAF}" destId="{653C7032-28A9-4B9E-9478-464F5A588E29}" srcOrd="3" destOrd="0" parTransId="{80646AD9-81CA-449E-BBA4-109181B703CF}" sibTransId="{695687C9-A493-4944-89BA-86519028D3FC}"/>
    <dgm:cxn modelId="{1BB1E3E0-3FA7-4A77-8B0A-DA4BCA838660}" type="presParOf" srcId="{3CCC750A-BD0E-45CA-9377-A1288C6E4BBD}" destId="{C86B1661-2F39-4CB0-9C4F-CDEEAB4D2FDC}" srcOrd="0" destOrd="0" presId="urn:microsoft.com/office/officeart/2005/8/layout/pyramid2"/>
    <dgm:cxn modelId="{2A40EA0B-72DE-41A2-BF8A-BE8FEA33A752}" type="presParOf" srcId="{3CCC750A-BD0E-45CA-9377-A1288C6E4BBD}" destId="{902CE2A1-4DC1-4E6B-B99D-24BDE9408EBB}" srcOrd="1" destOrd="0" presId="urn:microsoft.com/office/officeart/2005/8/layout/pyramid2"/>
    <dgm:cxn modelId="{DA087631-DC03-4456-B70A-F6417ADDE747}" type="presParOf" srcId="{902CE2A1-4DC1-4E6B-B99D-24BDE9408EBB}" destId="{7A57C695-D782-4AC6-9624-2B1D1CEC7D5B}" srcOrd="0" destOrd="0" presId="urn:microsoft.com/office/officeart/2005/8/layout/pyramid2"/>
    <dgm:cxn modelId="{7C2092ED-D0A8-4308-BD92-B30DE14AD1FB}" type="presParOf" srcId="{902CE2A1-4DC1-4E6B-B99D-24BDE9408EBB}" destId="{ED594F34-702E-4186-A17A-A9E42889C71F}" srcOrd="1" destOrd="0" presId="urn:microsoft.com/office/officeart/2005/8/layout/pyramid2"/>
    <dgm:cxn modelId="{E32D990C-97FD-473A-B27E-8BAEA5FA0B7A}" type="presParOf" srcId="{902CE2A1-4DC1-4E6B-B99D-24BDE9408EBB}" destId="{E73CB876-918D-4004-9824-1EE488F95E00}" srcOrd="2" destOrd="0" presId="urn:microsoft.com/office/officeart/2005/8/layout/pyramid2"/>
    <dgm:cxn modelId="{46B80587-E86E-44FF-8595-28C1A4349FC7}" type="presParOf" srcId="{902CE2A1-4DC1-4E6B-B99D-24BDE9408EBB}" destId="{E9BFC2BE-79BB-4013-AFEC-71429768ACFA}" srcOrd="3" destOrd="0" presId="urn:microsoft.com/office/officeart/2005/8/layout/pyramid2"/>
    <dgm:cxn modelId="{93DA3409-6CE0-4C25-BD74-A7E99D085234}" type="presParOf" srcId="{902CE2A1-4DC1-4E6B-B99D-24BDE9408EBB}" destId="{88B98F37-47B2-40B9-A01C-CE77BE7ADB16}" srcOrd="4" destOrd="0" presId="urn:microsoft.com/office/officeart/2005/8/layout/pyramid2"/>
    <dgm:cxn modelId="{B7F9C9B2-2BD3-464A-BE28-D23715ED9165}" type="presParOf" srcId="{902CE2A1-4DC1-4E6B-B99D-24BDE9408EBB}" destId="{7CC9ED2A-F3D4-4685-8D36-A168DAAC2D94}" srcOrd="5" destOrd="0" presId="urn:microsoft.com/office/officeart/2005/8/layout/pyramid2"/>
    <dgm:cxn modelId="{E01A03DA-BEFA-437A-9558-8FC4FB8FC4E8}" type="presParOf" srcId="{902CE2A1-4DC1-4E6B-B99D-24BDE9408EBB}" destId="{635E3BD7-1D53-46C3-829C-7043311A70A4}" srcOrd="6" destOrd="0" presId="urn:microsoft.com/office/officeart/2005/8/layout/pyramid2"/>
    <dgm:cxn modelId="{FA66AAC3-9CF6-41CF-B786-228ABE93C0BF}" type="presParOf" srcId="{902CE2A1-4DC1-4E6B-B99D-24BDE9408EBB}" destId="{C9EBD64D-883C-4F91-B607-A001D169E395}"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CC5E53F-4519-4C85-BA7F-296AB53B3A71}" type="doc">
      <dgm:prSet loTypeId="urn:microsoft.com/office/officeart/2005/8/layout/pyramid2" loCatId="list" qsTypeId="urn:microsoft.com/office/officeart/2005/8/quickstyle/simple1" qsCatId="simple" csTypeId="urn:microsoft.com/office/officeart/2005/8/colors/accent1_2" csCatId="accent1" phldr="1"/>
      <dgm:spPr/>
    </dgm:pt>
    <dgm:pt modelId="{6116AB5E-30E1-4819-B5C2-54561201F869}">
      <dgm:prSet phldrT="[Text]"/>
      <dgm:spPr/>
      <dgm:t>
        <a:bodyPr/>
        <a:lstStyle/>
        <a:p>
          <a:r>
            <a:rPr lang="en-US" altLang="en-US" dirty="0" smtClean="0"/>
            <a:t>Be ready to accept some risks</a:t>
          </a:r>
          <a:endParaRPr lang="en-US" dirty="0"/>
        </a:p>
      </dgm:t>
    </dgm:pt>
    <dgm:pt modelId="{31A1FE2D-41BB-4B00-930E-53BA3CF0FC31}" type="parTrans" cxnId="{EDDFDAEA-6C04-4F4E-A291-E5418891B45C}">
      <dgm:prSet/>
      <dgm:spPr/>
      <dgm:t>
        <a:bodyPr/>
        <a:lstStyle/>
        <a:p>
          <a:endParaRPr lang="en-US"/>
        </a:p>
      </dgm:t>
    </dgm:pt>
    <dgm:pt modelId="{38985744-7326-4101-AC78-523F5F845042}" type="sibTrans" cxnId="{EDDFDAEA-6C04-4F4E-A291-E5418891B45C}">
      <dgm:prSet/>
      <dgm:spPr/>
      <dgm:t>
        <a:bodyPr/>
        <a:lstStyle/>
        <a:p>
          <a:endParaRPr lang="en-US"/>
        </a:p>
      </dgm:t>
    </dgm:pt>
    <dgm:pt modelId="{E0EE4070-0440-4336-9669-1156E2D7E890}">
      <dgm:prSet/>
      <dgm:spPr/>
      <dgm:t>
        <a:bodyPr/>
        <a:lstStyle/>
        <a:p>
          <a:r>
            <a:rPr lang="en-US" altLang="en-US" dirty="0" smtClean="0"/>
            <a:t>Be ready to have exit plans for those risks</a:t>
          </a:r>
        </a:p>
      </dgm:t>
    </dgm:pt>
    <dgm:pt modelId="{497B66A1-1E77-4278-AC57-F95127C2C764}" type="parTrans" cxnId="{93E41E29-2E86-481D-9600-BBC761DEBAF6}">
      <dgm:prSet/>
      <dgm:spPr/>
      <dgm:t>
        <a:bodyPr/>
        <a:lstStyle/>
        <a:p>
          <a:endParaRPr lang="en-US"/>
        </a:p>
      </dgm:t>
    </dgm:pt>
    <dgm:pt modelId="{719B7DE3-0F47-4B08-BD33-EC9AF0F9B3D9}" type="sibTrans" cxnId="{93E41E29-2E86-481D-9600-BBC761DEBAF6}">
      <dgm:prSet/>
      <dgm:spPr/>
      <dgm:t>
        <a:bodyPr/>
        <a:lstStyle/>
        <a:p>
          <a:endParaRPr lang="en-US"/>
        </a:p>
      </dgm:t>
    </dgm:pt>
    <dgm:pt modelId="{859EAF03-544A-4549-B290-B127C5DD3465}">
      <dgm:prSet/>
      <dgm:spPr/>
      <dgm:t>
        <a:bodyPr/>
        <a:lstStyle/>
        <a:p>
          <a:r>
            <a:rPr lang="en-US" altLang="en-US" dirty="0" smtClean="0"/>
            <a:t>Find champions in your organization</a:t>
          </a:r>
        </a:p>
      </dgm:t>
    </dgm:pt>
    <dgm:pt modelId="{4027E9BA-4491-4A0E-B2A8-F18E9CAE7661}" type="parTrans" cxnId="{2C290028-A661-4FE6-AA8F-275C3B1CF7BD}">
      <dgm:prSet/>
      <dgm:spPr/>
      <dgm:t>
        <a:bodyPr/>
        <a:lstStyle/>
        <a:p>
          <a:endParaRPr lang="en-US"/>
        </a:p>
      </dgm:t>
    </dgm:pt>
    <dgm:pt modelId="{7212E073-6C77-4F80-A5EE-A1431D17E0EE}" type="sibTrans" cxnId="{2C290028-A661-4FE6-AA8F-275C3B1CF7BD}">
      <dgm:prSet/>
      <dgm:spPr/>
      <dgm:t>
        <a:bodyPr/>
        <a:lstStyle/>
        <a:p>
          <a:endParaRPr lang="en-US"/>
        </a:p>
      </dgm:t>
    </dgm:pt>
    <dgm:pt modelId="{A9DD4BEF-3635-4034-B9D0-632275C7AB68}" type="pres">
      <dgm:prSet presAssocID="{0CC5E53F-4519-4C85-BA7F-296AB53B3A71}" presName="compositeShape" presStyleCnt="0">
        <dgm:presLayoutVars>
          <dgm:dir/>
          <dgm:resizeHandles/>
        </dgm:presLayoutVars>
      </dgm:prSet>
      <dgm:spPr/>
    </dgm:pt>
    <dgm:pt modelId="{09677ED5-7562-4116-BA20-9CB28E10BD04}" type="pres">
      <dgm:prSet presAssocID="{0CC5E53F-4519-4C85-BA7F-296AB53B3A71}" presName="pyramid" presStyleLbl="node1" presStyleIdx="0" presStyleCnt="1"/>
      <dgm:spPr/>
    </dgm:pt>
    <dgm:pt modelId="{7ED5930B-09B9-4546-837F-CB5E0BD7FE20}" type="pres">
      <dgm:prSet presAssocID="{0CC5E53F-4519-4C85-BA7F-296AB53B3A71}" presName="theList" presStyleCnt="0"/>
      <dgm:spPr/>
    </dgm:pt>
    <dgm:pt modelId="{7436707C-ECDB-4D62-81F3-0583EC689BB0}" type="pres">
      <dgm:prSet presAssocID="{6116AB5E-30E1-4819-B5C2-54561201F869}" presName="aNode" presStyleLbl="fgAcc1" presStyleIdx="0" presStyleCnt="3">
        <dgm:presLayoutVars>
          <dgm:bulletEnabled val="1"/>
        </dgm:presLayoutVars>
      </dgm:prSet>
      <dgm:spPr/>
      <dgm:t>
        <a:bodyPr/>
        <a:lstStyle/>
        <a:p>
          <a:endParaRPr lang="en-US"/>
        </a:p>
      </dgm:t>
    </dgm:pt>
    <dgm:pt modelId="{78D27EE3-A11C-463C-A794-FC0613A05082}" type="pres">
      <dgm:prSet presAssocID="{6116AB5E-30E1-4819-B5C2-54561201F869}" presName="aSpace" presStyleCnt="0"/>
      <dgm:spPr/>
    </dgm:pt>
    <dgm:pt modelId="{4618410A-05BE-4480-9F46-0A589394950F}" type="pres">
      <dgm:prSet presAssocID="{E0EE4070-0440-4336-9669-1156E2D7E890}" presName="aNode" presStyleLbl="fgAcc1" presStyleIdx="1" presStyleCnt="3">
        <dgm:presLayoutVars>
          <dgm:bulletEnabled val="1"/>
        </dgm:presLayoutVars>
      </dgm:prSet>
      <dgm:spPr/>
      <dgm:t>
        <a:bodyPr/>
        <a:lstStyle/>
        <a:p>
          <a:endParaRPr lang="en-US"/>
        </a:p>
      </dgm:t>
    </dgm:pt>
    <dgm:pt modelId="{8DC3730A-9454-4F8F-993D-861B323C19C0}" type="pres">
      <dgm:prSet presAssocID="{E0EE4070-0440-4336-9669-1156E2D7E890}" presName="aSpace" presStyleCnt="0"/>
      <dgm:spPr/>
    </dgm:pt>
    <dgm:pt modelId="{32D91A1A-5808-473E-BE4C-57F7C912F7D0}" type="pres">
      <dgm:prSet presAssocID="{859EAF03-544A-4549-B290-B127C5DD3465}" presName="aNode" presStyleLbl="fgAcc1" presStyleIdx="2" presStyleCnt="3">
        <dgm:presLayoutVars>
          <dgm:bulletEnabled val="1"/>
        </dgm:presLayoutVars>
      </dgm:prSet>
      <dgm:spPr/>
      <dgm:t>
        <a:bodyPr/>
        <a:lstStyle/>
        <a:p>
          <a:endParaRPr lang="en-US"/>
        </a:p>
      </dgm:t>
    </dgm:pt>
    <dgm:pt modelId="{03736245-1951-40AA-85C6-BFB4BB782A78}" type="pres">
      <dgm:prSet presAssocID="{859EAF03-544A-4549-B290-B127C5DD3465}" presName="aSpace" presStyleCnt="0"/>
      <dgm:spPr/>
    </dgm:pt>
  </dgm:ptLst>
  <dgm:cxnLst>
    <dgm:cxn modelId="{2C290028-A661-4FE6-AA8F-275C3B1CF7BD}" srcId="{0CC5E53F-4519-4C85-BA7F-296AB53B3A71}" destId="{859EAF03-544A-4549-B290-B127C5DD3465}" srcOrd="2" destOrd="0" parTransId="{4027E9BA-4491-4A0E-B2A8-F18E9CAE7661}" sibTransId="{7212E073-6C77-4F80-A5EE-A1431D17E0EE}"/>
    <dgm:cxn modelId="{907A9B7D-FB1E-4A7B-A807-0DB4FC055437}" type="presOf" srcId="{0CC5E53F-4519-4C85-BA7F-296AB53B3A71}" destId="{A9DD4BEF-3635-4034-B9D0-632275C7AB68}" srcOrd="0" destOrd="0" presId="urn:microsoft.com/office/officeart/2005/8/layout/pyramid2"/>
    <dgm:cxn modelId="{93E41E29-2E86-481D-9600-BBC761DEBAF6}" srcId="{0CC5E53F-4519-4C85-BA7F-296AB53B3A71}" destId="{E0EE4070-0440-4336-9669-1156E2D7E890}" srcOrd="1" destOrd="0" parTransId="{497B66A1-1E77-4278-AC57-F95127C2C764}" sibTransId="{719B7DE3-0F47-4B08-BD33-EC9AF0F9B3D9}"/>
    <dgm:cxn modelId="{EDDFDAEA-6C04-4F4E-A291-E5418891B45C}" srcId="{0CC5E53F-4519-4C85-BA7F-296AB53B3A71}" destId="{6116AB5E-30E1-4819-B5C2-54561201F869}" srcOrd="0" destOrd="0" parTransId="{31A1FE2D-41BB-4B00-930E-53BA3CF0FC31}" sibTransId="{38985744-7326-4101-AC78-523F5F845042}"/>
    <dgm:cxn modelId="{92AD750F-8830-48DA-8C33-F3A724F43BBC}" type="presOf" srcId="{6116AB5E-30E1-4819-B5C2-54561201F869}" destId="{7436707C-ECDB-4D62-81F3-0583EC689BB0}" srcOrd="0" destOrd="0" presId="urn:microsoft.com/office/officeart/2005/8/layout/pyramid2"/>
    <dgm:cxn modelId="{5470803B-9D1E-40F1-9BA5-D75FF712B761}" type="presOf" srcId="{859EAF03-544A-4549-B290-B127C5DD3465}" destId="{32D91A1A-5808-473E-BE4C-57F7C912F7D0}" srcOrd="0" destOrd="0" presId="urn:microsoft.com/office/officeart/2005/8/layout/pyramid2"/>
    <dgm:cxn modelId="{F153FDC0-7A88-41E5-BB89-3BBDB71FF5B7}" type="presOf" srcId="{E0EE4070-0440-4336-9669-1156E2D7E890}" destId="{4618410A-05BE-4480-9F46-0A589394950F}" srcOrd="0" destOrd="0" presId="urn:microsoft.com/office/officeart/2005/8/layout/pyramid2"/>
    <dgm:cxn modelId="{963DF87B-3E86-471D-BDFA-FDFE5BE5DAA4}" type="presParOf" srcId="{A9DD4BEF-3635-4034-B9D0-632275C7AB68}" destId="{09677ED5-7562-4116-BA20-9CB28E10BD04}" srcOrd="0" destOrd="0" presId="urn:microsoft.com/office/officeart/2005/8/layout/pyramid2"/>
    <dgm:cxn modelId="{72546DA8-31F4-45C2-B51B-BA954EDE932A}" type="presParOf" srcId="{A9DD4BEF-3635-4034-B9D0-632275C7AB68}" destId="{7ED5930B-09B9-4546-837F-CB5E0BD7FE20}" srcOrd="1" destOrd="0" presId="urn:microsoft.com/office/officeart/2005/8/layout/pyramid2"/>
    <dgm:cxn modelId="{24A4344F-B006-420F-B9B9-206677C7F1A5}" type="presParOf" srcId="{7ED5930B-09B9-4546-837F-CB5E0BD7FE20}" destId="{7436707C-ECDB-4D62-81F3-0583EC689BB0}" srcOrd="0" destOrd="0" presId="urn:microsoft.com/office/officeart/2005/8/layout/pyramid2"/>
    <dgm:cxn modelId="{13A0ED8F-1BB1-44BA-BB62-14CAA734C7F6}" type="presParOf" srcId="{7ED5930B-09B9-4546-837F-CB5E0BD7FE20}" destId="{78D27EE3-A11C-463C-A794-FC0613A05082}" srcOrd="1" destOrd="0" presId="urn:microsoft.com/office/officeart/2005/8/layout/pyramid2"/>
    <dgm:cxn modelId="{94C59DBB-DF23-437A-8B11-C5BB8B6D0DAA}" type="presParOf" srcId="{7ED5930B-09B9-4546-837F-CB5E0BD7FE20}" destId="{4618410A-05BE-4480-9F46-0A589394950F}" srcOrd="2" destOrd="0" presId="urn:microsoft.com/office/officeart/2005/8/layout/pyramid2"/>
    <dgm:cxn modelId="{229C3DB8-6EE3-4354-BB0C-EE3ED00F5E2D}" type="presParOf" srcId="{7ED5930B-09B9-4546-837F-CB5E0BD7FE20}" destId="{8DC3730A-9454-4F8F-993D-861B323C19C0}" srcOrd="3" destOrd="0" presId="urn:microsoft.com/office/officeart/2005/8/layout/pyramid2"/>
    <dgm:cxn modelId="{D4C837E4-1E28-477F-95CB-E6E3D8DC8086}" type="presParOf" srcId="{7ED5930B-09B9-4546-837F-CB5E0BD7FE20}" destId="{32D91A1A-5808-473E-BE4C-57F7C912F7D0}" srcOrd="4" destOrd="0" presId="urn:microsoft.com/office/officeart/2005/8/layout/pyramid2"/>
    <dgm:cxn modelId="{86F83C17-02ED-477B-B854-8D863D24B4A8}" type="presParOf" srcId="{7ED5930B-09B9-4546-837F-CB5E0BD7FE20}" destId="{03736245-1951-40AA-85C6-BFB4BB782A78}"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209AFB0-D9EF-4773-A8E4-1BB0D5990B6A}" type="doc">
      <dgm:prSet loTypeId="urn:microsoft.com/office/officeart/2005/8/layout/hList9" loCatId="list" qsTypeId="urn:microsoft.com/office/officeart/2005/8/quickstyle/3d2" qsCatId="3D" csTypeId="urn:microsoft.com/office/officeart/2005/8/colors/accent1_4" csCatId="accent1" phldr="1"/>
      <dgm:spPr/>
      <dgm:t>
        <a:bodyPr/>
        <a:lstStyle/>
        <a:p>
          <a:endParaRPr lang="en-US"/>
        </a:p>
      </dgm:t>
    </dgm:pt>
    <dgm:pt modelId="{723EB88A-5E5E-4DB1-940A-AD25523C69A7}">
      <dgm:prSet phldrT="[Text]"/>
      <dgm:spPr/>
      <dgm:t>
        <a:bodyPr/>
        <a:lstStyle/>
        <a:p>
          <a:r>
            <a:rPr lang="en-US" altLang="en-US" dirty="0" smtClean="0"/>
            <a:t>Florida Workforce Integrated Performance and Reporting System (FWIPRS) 2013</a:t>
          </a:r>
          <a:endParaRPr lang="en-US" dirty="0"/>
        </a:p>
      </dgm:t>
    </dgm:pt>
    <dgm:pt modelId="{0AE92FAF-A13B-486A-8898-4A2316A53342}" type="parTrans" cxnId="{24EBD39A-E9A9-4E08-BEF9-79F9D276A4EC}">
      <dgm:prSet/>
      <dgm:spPr/>
      <dgm:t>
        <a:bodyPr/>
        <a:lstStyle/>
        <a:p>
          <a:endParaRPr lang="en-US"/>
        </a:p>
      </dgm:t>
    </dgm:pt>
    <dgm:pt modelId="{155E03B4-1569-4698-A1E9-0ABAD9447A35}" type="sibTrans" cxnId="{24EBD39A-E9A9-4E08-BEF9-79F9D276A4EC}">
      <dgm:prSet/>
      <dgm:spPr/>
      <dgm:t>
        <a:bodyPr/>
        <a:lstStyle/>
        <a:p>
          <a:endParaRPr lang="en-US"/>
        </a:p>
      </dgm:t>
    </dgm:pt>
    <dgm:pt modelId="{6B884F5B-B369-4D84-8016-3C028580F58C}">
      <dgm:prSet/>
      <dgm:spPr/>
      <dgm:t>
        <a:bodyPr/>
        <a:lstStyle/>
        <a:p>
          <a:r>
            <a:rPr lang="en-US" altLang="en-US" dirty="0" smtClean="0"/>
            <a:t>A statewide workforce data analytics site</a:t>
          </a:r>
        </a:p>
      </dgm:t>
    </dgm:pt>
    <dgm:pt modelId="{AE83E02E-3DFB-4409-B335-00CF98E67D12}" type="parTrans" cxnId="{7B9B34BF-7DAB-4C37-BF6C-21411F66E731}">
      <dgm:prSet/>
      <dgm:spPr/>
      <dgm:t>
        <a:bodyPr/>
        <a:lstStyle/>
        <a:p>
          <a:endParaRPr lang="en-US"/>
        </a:p>
      </dgm:t>
    </dgm:pt>
    <dgm:pt modelId="{3B99C011-B914-4E47-B35A-5D28F8FD69DF}" type="sibTrans" cxnId="{7B9B34BF-7DAB-4C37-BF6C-21411F66E731}">
      <dgm:prSet/>
      <dgm:spPr/>
      <dgm:t>
        <a:bodyPr/>
        <a:lstStyle/>
        <a:p>
          <a:endParaRPr lang="en-US"/>
        </a:p>
      </dgm:t>
    </dgm:pt>
    <dgm:pt modelId="{77A5BD05-5F95-4450-9240-69D2A78F101D}">
      <dgm:prSet/>
      <dgm:spPr/>
      <dgm:t>
        <a:bodyPr/>
        <a:lstStyle/>
        <a:p>
          <a:r>
            <a:rPr lang="en-US" altLang="en-US" dirty="0" smtClean="0"/>
            <a:t>Wagner-Peyser</a:t>
          </a:r>
        </a:p>
      </dgm:t>
    </dgm:pt>
    <dgm:pt modelId="{4FE8B5DE-C39B-4954-BDAA-6CDECDE61F40}" type="parTrans" cxnId="{001CDBB6-EC94-4012-985E-036FCCE2FBE8}">
      <dgm:prSet/>
      <dgm:spPr/>
      <dgm:t>
        <a:bodyPr/>
        <a:lstStyle/>
        <a:p>
          <a:endParaRPr lang="en-US"/>
        </a:p>
      </dgm:t>
    </dgm:pt>
    <dgm:pt modelId="{8D0809D3-BF3A-4BC1-B60B-B2EDED87DAD7}" type="sibTrans" cxnId="{001CDBB6-EC94-4012-985E-036FCCE2FBE8}">
      <dgm:prSet/>
      <dgm:spPr/>
      <dgm:t>
        <a:bodyPr/>
        <a:lstStyle/>
        <a:p>
          <a:endParaRPr lang="en-US"/>
        </a:p>
      </dgm:t>
    </dgm:pt>
    <dgm:pt modelId="{712DE61C-A993-4388-BEE1-F0A4FA8D51D2}">
      <dgm:prSet/>
      <dgm:spPr/>
      <dgm:t>
        <a:bodyPr/>
        <a:lstStyle/>
        <a:p>
          <a:r>
            <a:rPr lang="en-US" altLang="en-US" dirty="0" smtClean="0"/>
            <a:t>UC</a:t>
          </a:r>
        </a:p>
      </dgm:t>
    </dgm:pt>
    <dgm:pt modelId="{A625234A-71A9-4598-A98C-F0D35EF282B0}" type="sibTrans" cxnId="{633540C8-5AA2-436C-BA44-2CF0DB79068A}">
      <dgm:prSet/>
      <dgm:spPr/>
      <dgm:t>
        <a:bodyPr/>
        <a:lstStyle/>
        <a:p>
          <a:endParaRPr lang="en-US"/>
        </a:p>
      </dgm:t>
    </dgm:pt>
    <dgm:pt modelId="{5B73EDFB-B32E-4B67-A866-ACDC05A65E7E}" type="parTrans" cxnId="{633540C8-5AA2-436C-BA44-2CF0DB79068A}">
      <dgm:prSet/>
      <dgm:spPr/>
      <dgm:t>
        <a:bodyPr/>
        <a:lstStyle/>
        <a:p>
          <a:endParaRPr lang="en-US"/>
        </a:p>
      </dgm:t>
    </dgm:pt>
    <dgm:pt modelId="{6C6453E3-370C-44EA-BD9C-719C0761703D}">
      <dgm:prSet/>
      <dgm:spPr/>
      <dgm:t>
        <a:bodyPr/>
        <a:lstStyle/>
        <a:p>
          <a:r>
            <a:rPr lang="en-US" altLang="en-US" dirty="0" smtClean="0"/>
            <a:t>TANF</a:t>
          </a:r>
        </a:p>
      </dgm:t>
    </dgm:pt>
    <dgm:pt modelId="{BD11551D-1D26-434C-8D4D-12616A5C2DDB}" type="sibTrans" cxnId="{DB693062-121D-4502-87F7-3B68B9FE8007}">
      <dgm:prSet/>
      <dgm:spPr/>
      <dgm:t>
        <a:bodyPr/>
        <a:lstStyle/>
        <a:p>
          <a:endParaRPr lang="en-US"/>
        </a:p>
      </dgm:t>
    </dgm:pt>
    <dgm:pt modelId="{813BE42E-05C7-416D-9EC6-F2D952B2118C}" type="parTrans" cxnId="{DB693062-121D-4502-87F7-3B68B9FE8007}">
      <dgm:prSet/>
      <dgm:spPr/>
      <dgm:t>
        <a:bodyPr/>
        <a:lstStyle/>
        <a:p>
          <a:endParaRPr lang="en-US"/>
        </a:p>
      </dgm:t>
    </dgm:pt>
    <dgm:pt modelId="{A2A8C8CD-BE03-441E-865C-2A6497E8C9F5}">
      <dgm:prSet/>
      <dgm:spPr/>
      <dgm:t>
        <a:bodyPr/>
        <a:lstStyle/>
        <a:p>
          <a:r>
            <a:rPr lang="en-US" altLang="en-US" dirty="0" smtClean="0"/>
            <a:t>WT</a:t>
          </a:r>
        </a:p>
      </dgm:t>
    </dgm:pt>
    <dgm:pt modelId="{231C26C8-3BB5-4DA1-87F5-B3433C88E8BD}" type="sibTrans" cxnId="{D1FA34E0-FFE9-402C-B97A-0F3CE531FA7A}">
      <dgm:prSet/>
      <dgm:spPr/>
      <dgm:t>
        <a:bodyPr/>
        <a:lstStyle/>
        <a:p>
          <a:endParaRPr lang="en-US"/>
        </a:p>
      </dgm:t>
    </dgm:pt>
    <dgm:pt modelId="{CB1BE4F6-E3F8-4941-A962-DF90D5607A0F}" type="parTrans" cxnId="{D1FA34E0-FFE9-402C-B97A-0F3CE531FA7A}">
      <dgm:prSet/>
      <dgm:spPr/>
      <dgm:t>
        <a:bodyPr/>
        <a:lstStyle/>
        <a:p>
          <a:endParaRPr lang="en-US"/>
        </a:p>
      </dgm:t>
    </dgm:pt>
    <dgm:pt modelId="{CF78F881-0321-4CE0-BD65-3B9717E265CF}">
      <dgm:prSet/>
      <dgm:spPr/>
      <dgm:t>
        <a:bodyPr/>
        <a:lstStyle/>
        <a:p>
          <a:r>
            <a:rPr lang="en-US" altLang="en-US" dirty="0" smtClean="0"/>
            <a:t>TAA</a:t>
          </a:r>
        </a:p>
      </dgm:t>
    </dgm:pt>
    <dgm:pt modelId="{1BEE7C8A-0826-49B7-8412-4C706628462D}" type="sibTrans" cxnId="{0D41DC2D-DA0C-4728-8C02-69F00F04FFDC}">
      <dgm:prSet/>
      <dgm:spPr/>
      <dgm:t>
        <a:bodyPr/>
        <a:lstStyle/>
        <a:p>
          <a:endParaRPr lang="en-US"/>
        </a:p>
      </dgm:t>
    </dgm:pt>
    <dgm:pt modelId="{429D8CD5-2B0C-4246-A68A-3AA392B79382}" type="parTrans" cxnId="{0D41DC2D-DA0C-4728-8C02-69F00F04FFDC}">
      <dgm:prSet/>
      <dgm:spPr/>
      <dgm:t>
        <a:bodyPr/>
        <a:lstStyle/>
        <a:p>
          <a:endParaRPr lang="en-US"/>
        </a:p>
      </dgm:t>
    </dgm:pt>
    <dgm:pt modelId="{C64644D7-F2EA-415F-871D-F6AE135FA7F9}">
      <dgm:prSet/>
      <dgm:spPr/>
      <dgm:t>
        <a:bodyPr/>
        <a:lstStyle/>
        <a:p>
          <a:r>
            <a:rPr lang="en-US" altLang="en-US" dirty="0" smtClean="0"/>
            <a:t>WIOA</a:t>
          </a:r>
        </a:p>
      </dgm:t>
    </dgm:pt>
    <dgm:pt modelId="{58B86D09-25D7-401D-8DCE-6FE0728AD53B}" type="sibTrans" cxnId="{68E1118B-27A4-4302-8A39-25C8190DDD28}">
      <dgm:prSet/>
      <dgm:spPr/>
      <dgm:t>
        <a:bodyPr/>
        <a:lstStyle/>
        <a:p>
          <a:endParaRPr lang="en-US"/>
        </a:p>
      </dgm:t>
    </dgm:pt>
    <dgm:pt modelId="{6BA933DF-9282-452E-9AD8-A2E68EBA06DC}" type="parTrans" cxnId="{68E1118B-27A4-4302-8A39-25C8190DDD28}">
      <dgm:prSet/>
      <dgm:spPr/>
      <dgm:t>
        <a:bodyPr/>
        <a:lstStyle/>
        <a:p>
          <a:endParaRPr lang="en-US"/>
        </a:p>
      </dgm:t>
    </dgm:pt>
    <dgm:pt modelId="{163CE2AC-1673-46A5-BF7C-FCEB6CB38236}" type="pres">
      <dgm:prSet presAssocID="{0209AFB0-D9EF-4773-A8E4-1BB0D5990B6A}" presName="list" presStyleCnt="0">
        <dgm:presLayoutVars>
          <dgm:dir/>
          <dgm:animLvl val="lvl"/>
        </dgm:presLayoutVars>
      </dgm:prSet>
      <dgm:spPr/>
      <dgm:t>
        <a:bodyPr/>
        <a:lstStyle/>
        <a:p>
          <a:endParaRPr lang="en-US"/>
        </a:p>
      </dgm:t>
    </dgm:pt>
    <dgm:pt modelId="{03280A33-07F0-4742-A904-ACF11CC11659}" type="pres">
      <dgm:prSet presAssocID="{723EB88A-5E5E-4DB1-940A-AD25523C69A7}" presName="posSpace" presStyleCnt="0"/>
      <dgm:spPr/>
    </dgm:pt>
    <dgm:pt modelId="{33C069D2-E322-4E5A-9E0F-5C6B1D33ADD6}" type="pres">
      <dgm:prSet presAssocID="{723EB88A-5E5E-4DB1-940A-AD25523C69A7}" presName="vertFlow" presStyleCnt="0"/>
      <dgm:spPr/>
    </dgm:pt>
    <dgm:pt modelId="{47E182C7-F565-4E94-B6AD-8641A1DD3242}" type="pres">
      <dgm:prSet presAssocID="{723EB88A-5E5E-4DB1-940A-AD25523C69A7}" presName="topSpace" presStyleCnt="0"/>
      <dgm:spPr/>
    </dgm:pt>
    <dgm:pt modelId="{D69C8F1A-5508-4E70-81CD-77D31D710B5E}" type="pres">
      <dgm:prSet presAssocID="{723EB88A-5E5E-4DB1-940A-AD25523C69A7}" presName="firstComp" presStyleCnt="0"/>
      <dgm:spPr/>
    </dgm:pt>
    <dgm:pt modelId="{25C9D799-37DB-4E04-98CC-CA87A3B96220}" type="pres">
      <dgm:prSet presAssocID="{723EB88A-5E5E-4DB1-940A-AD25523C69A7}" presName="firstChild" presStyleLbl="bgAccFollowNode1" presStyleIdx="0" presStyleCnt="1"/>
      <dgm:spPr/>
      <dgm:t>
        <a:bodyPr/>
        <a:lstStyle/>
        <a:p>
          <a:endParaRPr lang="en-US"/>
        </a:p>
      </dgm:t>
    </dgm:pt>
    <dgm:pt modelId="{053C51E0-3073-4F09-9C3E-C717D0B1C619}" type="pres">
      <dgm:prSet presAssocID="{723EB88A-5E5E-4DB1-940A-AD25523C69A7}" presName="firstChildTx" presStyleLbl="bgAccFollowNode1" presStyleIdx="0" presStyleCnt="1">
        <dgm:presLayoutVars>
          <dgm:bulletEnabled val="1"/>
        </dgm:presLayoutVars>
      </dgm:prSet>
      <dgm:spPr/>
      <dgm:t>
        <a:bodyPr/>
        <a:lstStyle/>
        <a:p>
          <a:endParaRPr lang="en-US"/>
        </a:p>
      </dgm:t>
    </dgm:pt>
    <dgm:pt modelId="{E439E728-B3D2-43AB-9C72-A76CF1926D70}" type="pres">
      <dgm:prSet presAssocID="{723EB88A-5E5E-4DB1-940A-AD25523C69A7}" presName="negSpace" presStyleCnt="0"/>
      <dgm:spPr/>
    </dgm:pt>
    <dgm:pt modelId="{1CF8A454-5090-43DE-8E33-E75C79E1D68D}" type="pres">
      <dgm:prSet presAssocID="{723EB88A-5E5E-4DB1-940A-AD25523C69A7}" presName="circle" presStyleLbl="node1" presStyleIdx="0" presStyleCnt="1" custScaleX="83978" custScaleY="86980" custLinFactNeighborX="4978" custLinFactNeighborY="-1431"/>
      <dgm:spPr/>
      <dgm:t>
        <a:bodyPr/>
        <a:lstStyle/>
        <a:p>
          <a:endParaRPr lang="en-US"/>
        </a:p>
      </dgm:t>
    </dgm:pt>
  </dgm:ptLst>
  <dgm:cxnLst>
    <dgm:cxn modelId="{0D41DC2D-DA0C-4728-8C02-69F00F04FFDC}" srcId="{6B884F5B-B369-4D84-8016-3C028580F58C}" destId="{CF78F881-0321-4CE0-BD65-3B9717E265CF}" srcOrd="2" destOrd="0" parTransId="{429D8CD5-2B0C-4246-A68A-3AA392B79382}" sibTransId="{1BEE7C8A-0826-49B7-8412-4C706628462D}"/>
    <dgm:cxn modelId="{001CDBB6-EC94-4012-985E-036FCCE2FBE8}" srcId="{6B884F5B-B369-4D84-8016-3C028580F58C}" destId="{77A5BD05-5F95-4450-9240-69D2A78F101D}" srcOrd="0" destOrd="0" parTransId="{4FE8B5DE-C39B-4954-BDAA-6CDECDE61F40}" sibTransId="{8D0809D3-BF3A-4BC1-B60B-B2EDED87DAD7}"/>
    <dgm:cxn modelId="{24EBD39A-E9A9-4E08-BEF9-79F9D276A4EC}" srcId="{0209AFB0-D9EF-4773-A8E4-1BB0D5990B6A}" destId="{723EB88A-5E5E-4DB1-940A-AD25523C69A7}" srcOrd="0" destOrd="0" parTransId="{0AE92FAF-A13B-486A-8898-4A2316A53342}" sibTransId="{155E03B4-1569-4698-A1E9-0ABAD9447A35}"/>
    <dgm:cxn modelId="{14531174-0BE4-490A-BA29-398FFFC1DB02}" type="presOf" srcId="{77A5BD05-5F95-4450-9240-69D2A78F101D}" destId="{25C9D799-37DB-4E04-98CC-CA87A3B96220}" srcOrd="0" destOrd="1" presId="urn:microsoft.com/office/officeart/2005/8/layout/hList9"/>
    <dgm:cxn modelId="{68E1118B-27A4-4302-8A39-25C8190DDD28}" srcId="{6B884F5B-B369-4D84-8016-3C028580F58C}" destId="{C64644D7-F2EA-415F-871D-F6AE135FA7F9}" srcOrd="1" destOrd="0" parTransId="{6BA933DF-9282-452E-9AD8-A2E68EBA06DC}" sibTransId="{58B86D09-25D7-401D-8DCE-6FE0728AD53B}"/>
    <dgm:cxn modelId="{5C9701D3-38D7-48F7-B548-2DAB9BBE0DBC}" type="presOf" srcId="{6B884F5B-B369-4D84-8016-3C028580F58C}" destId="{053C51E0-3073-4F09-9C3E-C717D0B1C619}" srcOrd="1" destOrd="0" presId="urn:microsoft.com/office/officeart/2005/8/layout/hList9"/>
    <dgm:cxn modelId="{633540C8-5AA2-436C-BA44-2CF0DB79068A}" srcId="{6B884F5B-B369-4D84-8016-3C028580F58C}" destId="{712DE61C-A993-4388-BEE1-F0A4FA8D51D2}" srcOrd="5" destOrd="0" parTransId="{5B73EDFB-B32E-4B67-A866-ACDC05A65E7E}" sibTransId="{A625234A-71A9-4598-A98C-F0D35EF282B0}"/>
    <dgm:cxn modelId="{87677805-8FE7-4536-9FCB-17EC219ABA6A}" type="presOf" srcId="{712DE61C-A993-4388-BEE1-F0A4FA8D51D2}" destId="{25C9D799-37DB-4E04-98CC-CA87A3B96220}" srcOrd="0" destOrd="6" presId="urn:microsoft.com/office/officeart/2005/8/layout/hList9"/>
    <dgm:cxn modelId="{0FCCE97E-C8C9-4025-B6BD-D2B3C5CD1288}" type="presOf" srcId="{CF78F881-0321-4CE0-BD65-3B9717E265CF}" destId="{25C9D799-37DB-4E04-98CC-CA87A3B96220}" srcOrd="0" destOrd="3" presId="urn:microsoft.com/office/officeart/2005/8/layout/hList9"/>
    <dgm:cxn modelId="{4E0B17E5-440B-43E1-A34D-698788D563CD}" type="presOf" srcId="{6B884F5B-B369-4D84-8016-3C028580F58C}" destId="{25C9D799-37DB-4E04-98CC-CA87A3B96220}" srcOrd="0" destOrd="0" presId="urn:microsoft.com/office/officeart/2005/8/layout/hList9"/>
    <dgm:cxn modelId="{F675AF35-F307-4A4B-A65B-156605D21200}" type="presOf" srcId="{723EB88A-5E5E-4DB1-940A-AD25523C69A7}" destId="{1CF8A454-5090-43DE-8E33-E75C79E1D68D}" srcOrd="0" destOrd="0" presId="urn:microsoft.com/office/officeart/2005/8/layout/hList9"/>
    <dgm:cxn modelId="{BFE0A3A2-5A5C-4AEC-A1AA-E1A184F50B55}" type="presOf" srcId="{CF78F881-0321-4CE0-BD65-3B9717E265CF}" destId="{053C51E0-3073-4F09-9C3E-C717D0B1C619}" srcOrd="1" destOrd="3" presId="urn:microsoft.com/office/officeart/2005/8/layout/hList9"/>
    <dgm:cxn modelId="{D676E912-3115-4F60-93AC-F76AEA78DAF6}" type="presOf" srcId="{712DE61C-A993-4388-BEE1-F0A4FA8D51D2}" destId="{053C51E0-3073-4F09-9C3E-C717D0B1C619}" srcOrd="1" destOrd="6" presId="urn:microsoft.com/office/officeart/2005/8/layout/hList9"/>
    <dgm:cxn modelId="{7F18E5F8-6A4D-4097-8F86-94648E635DB2}" type="presOf" srcId="{6C6453E3-370C-44EA-BD9C-719C0761703D}" destId="{25C9D799-37DB-4E04-98CC-CA87A3B96220}" srcOrd="0" destOrd="5" presId="urn:microsoft.com/office/officeart/2005/8/layout/hList9"/>
    <dgm:cxn modelId="{15CD61C3-24E3-44C2-AB06-E2B7155E7797}" type="presOf" srcId="{0209AFB0-D9EF-4773-A8E4-1BB0D5990B6A}" destId="{163CE2AC-1673-46A5-BF7C-FCEB6CB38236}" srcOrd="0" destOrd="0" presId="urn:microsoft.com/office/officeart/2005/8/layout/hList9"/>
    <dgm:cxn modelId="{315E9332-DF55-4DCF-ADAA-67DD951AEF62}" type="presOf" srcId="{A2A8C8CD-BE03-441E-865C-2A6497E8C9F5}" destId="{053C51E0-3073-4F09-9C3E-C717D0B1C619}" srcOrd="1" destOrd="4" presId="urn:microsoft.com/office/officeart/2005/8/layout/hList9"/>
    <dgm:cxn modelId="{989001EE-6BFC-4DEA-A9C8-213A4CB52DC5}" type="presOf" srcId="{77A5BD05-5F95-4450-9240-69D2A78F101D}" destId="{053C51E0-3073-4F09-9C3E-C717D0B1C619}" srcOrd="1" destOrd="1" presId="urn:microsoft.com/office/officeart/2005/8/layout/hList9"/>
    <dgm:cxn modelId="{D1FA34E0-FFE9-402C-B97A-0F3CE531FA7A}" srcId="{6B884F5B-B369-4D84-8016-3C028580F58C}" destId="{A2A8C8CD-BE03-441E-865C-2A6497E8C9F5}" srcOrd="3" destOrd="0" parTransId="{CB1BE4F6-E3F8-4941-A962-DF90D5607A0F}" sibTransId="{231C26C8-3BB5-4DA1-87F5-B3433C88E8BD}"/>
    <dgm:cxn modelId="{DF1E4491-C5C1-4AC7-A921-387458950174}" type="presOf" srcId="{A2A8C8CD-BE03-441E-865C-2A6497E8C9F5}" destId="{25C9D799-37DB-4E04-98CC-CA87A3B96220}" srcOrd="0" destOrd="4" presId="urn:microsoft.com/office/officeart/2005/8/layout/hList9"/>
    <dgm:cxn modelId="{5CDEDEF6-5D8C-4FB3-A586-F335011694FC}" type="presOf" srcId="{C64644D7-F2EA-415F-871D-F6AE135FA7F9}" destId="{25C9D799-37DB-4E04-98CC-CA87A3B96220}" srcOrd="0" destOrd="2" presId="urn:microsoft.com/office/officeart/2005/8/layout/hList9"/>
    <dgm:cxn modelId="{7B9B34BF-7DAB-4C37-BF6C-21411F66E731}" srcId="{723EB88A-5E5E-4DB1-940A-AD25523C69A7}" destId="{6B884F5B-B369-4D84-8016-3C028580F58C}" srcOrd="0" destOrd="0" parTransId="{AE83E02E-3DFB-4409-B335-00CF98E67D12}" sibTransId="{3B99C011-B914-4E47-B35A-5D28F8FD69DF}"/>
    <dgm:cxn modelId="{DB693062-121D-4502-87F7-3B68B9FE8007}" srcId="{6B884F5B-B369-4D84-8016-3C028580F58C}" destId="{6C6453E3-370C-44EA-BD9C-719C0761703D}" srcOrd="4" destOrd="0" parTransId="{813BE42E-05C7-416D-9EC6-F2D952B2118C}" sibTransId="{BD11551D-1D26-434C-8D4D-12616A5C2DDB}"/>
    <dgm:cxn modelId="{BED1812A-8A0E-41B9-954C-A7F434ADF376}" type="presOf" srcId="{6C6453E3-370C-44EA-BD9C-719C0761703D}" destId="{053C51E0-3073-4F09-9C3E-C717D0B1C619}" srcOrd="1" destOrd="5" presId="urn:microsoft.com/office/officeart/2005/8/layout/hList9"/>
    <dgm:cxn modelId="{7B3A67F6-C9E8-4B4E-AB24-8E30F3F16C38}" type="presOf" srcId="{C64644D7-F2EA-415F-871D-F6AE135FA7F9}" destId="{053C51E0-3073-4F09-9C3E-C717D0B1C619}" srcOrd="1" destOrd="2" presId="urn:microsoft.com/office/officeart/2005/8/layout/hList9"/>
    <dgm:cxn modelId="{9DE070E1-D496-404A-8C88-A757C1EC3614}" type="presParOf" srcId="{163CE2AC-1673-46A5-BF7C-FCEB6CB38236}" destId="{03280A33-07F0-4742-A904-ACF11CC11659}" srcOrd="0" destOrd="0" presId="urn:microsoft.com/office/officeart/2005/8/layout/hList9"/>
    <dgm:cxn modelId="{97CB4512-511A-4ABD-AB2E-1D9589C006F5}" type="presParOf" srcId="{163CE2AC-1673-46A5-BF7C-FCEB6CB38236}" destId="{33C069D2-E322-4E5A-9E0F-5C6B1D33ADD6}" srcOrd="1" destOrd="0" presId="urn:microsoft.com/office/officeart/2005/8/layout/hList9"/>
    <dgm:cxn modelId="{EF1930A3-AD10-433D-BAD1-F969A2C7A5C0}" type="presParOf" srcId="{33C069D2-E322-4E5A-9E0F-5C6B1D33ADD6}" destId="{47E182C7-F565-4E94-B6AD-8641A1DD3242}" srcOrd="0" destOrd="0" presId="urn:microsoft.com/office/officeart/2005/8/layout/hList9"/>
    <dgm:cxn modelId="{AD2DA96C-BA34-4E86-890B-421FD22B77F8}" type="presParOf" srcId="{33C069D2-E322-4E5A-9E0F-5C6B1D33ADD6}" destId="{D69C8F1A-5508-4E70-81CD-77D31D710B5E}" srcOrd="1" destOrd="0" presId="urn:microsoft.com/office/officeart/2005/8/layout/hList9"/>
    <dgm:cxn modelId="{1935CD20-0D68-4E45-AD4F-C42BD3EA9397}" type="presParOf" srcId="{D69C8F1A-5508-4E70-81CD-77D31D710B5E}" destId="{25C9D799-37DB-4E04-98CC-CA87A3B96220}" srcOrd="0" destOrd="0" presId="urn:microsoft.com/office/officeart/2005/8/layout/hList9"/>
    <dgm:cxn modelId="{33170E12-F6C4-4FBF-B492-23594715C23D}" type="presParOf" srcId="{D69C8F1A-5508-4E70-81CD-77D31D710B5E}" destId="{053C51E0-3073-4F09-9C3E-C717D0B1C619}" srcOrd="1" destOrd="0" presId="urn:microsoft.com/office/officeart/2005/8/layout/hList9"/>
    <dgm:cxn modelId="{F55303C2-BF10-498A-867D-8EDE9E46A718}" type="presParOf" srcId="{163CE2AC-1673-46A5-BF7C-FCEB6CB38236}" destId="{E439E728-B3D2-43AB-9C72-A76CF1926D70}" srcOrd="2" destOrd="0" presId="urn:microsoft.com/office/officeart/2005/8/layout/hList9"/>
    <dgm:cxn modelId="{DACDB58A-7125-4D03-82C7-761A3FC864EA}" type="presParOf" srcId="{163CE2AC-1673-46A5-BF7C-FCEB6CB38236}" destId="{1CF8A454-5090-43DE-8E33-E75C79E1D68D}" srcOrd="3"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06DE272-188C-425D-BB76-05FD46F5E8F4}" type="doc">
      <dgm:prSet loTypeId="urn:microsoft.com/office/officeart/2005/8/layout/hierarchy3" loCatId="relationship" qsTypeId="urn:microsoft.com/office/officeart/2005/8/quickstyle/3d2" qsCatId="3D" csTypeId="urn:microsoft.com/office/officeart/2005/8/colors/accent1_2" csCatId="accent1" phldr="1"/>
      <dgm:spPr/>
      <dgm:t>
        <a:bodyPr/>
        <a:lstStyle/>
        <a:p>
          <a:endParaRPr lang="en-US"/>
        </a:p>
      </dgm:t>
    </dgm:pt>
    <dgm:pt modelId="{4323B0E3-0BF3-47F5-83ED-75B39C4A5A7C}">
      <dgm:prSet phldrT="[Text]" custT="1"/>
      <dgm:spPr/>
      <dgm:t>
        <a:bodyPr/>
        <a:lstStyle/>
        <a:p>
          <a:r>
            <a:rPr lang="en-US" altLang="en-US" sz="2800" dirty="0" smtClean="0"/>
            <a:t>FWIPRS</a:t>
          </a:r>
          <a:endParaRPr lang="en-US" sz="2800" dirty="0"/>
        </a:p>
      </dgm:t>
    </dgm:pt>
    <dgm:pt modelId="{1EC68D2D-A096-42F7-956B-5F4B1223F20F}" type="parTrans" cxnId="{ED7CC9AA-BECF-4BB1-BD2D-D2607BCF2711}">
      <dgm:prSet/>
      <dgm:spPr/>
      <dgm:t>
        <a:bodyPr/>
        <a:lstStyle/>
        <a:p>
          <a:endParaRPr lang="en-US"/>
        </a:p>
      </dgm:t>
    </dgm:pt>
    <dgm:pt modelId="{277E6092-97C0-4634-A220-A53587DBD172}" type="sibTrans" cxnId="{ED7CC9AA-BECF-4BB1-BD2D-D2607BCF2711}">
      <dgm:prSet/>
      <dgm:spPr/>
      <dgm:t>
        <a:bodyPr/>
        <a:lstStyle/>
        <a:p>
          <a:endParaRPr lang="en-US"/>
        </a:p>
      </dgm:t>
    </dgm:pt>
    <dgm:pt modelId="{19C7C830-1C64-43A9-A7C8-C5911A0C455D}">
      <dgm:prSet custT="1"/>
      <dgm:spPr/>
      <dgm:t>
        <a:bodyPr/>
        <a:lstStyle/>
        <a:p>
          <a:r>
            <a:rPr lang="en-US" altLang="en-US" sz="1600" baseline="0" dirty="0" smtClean="0"/>
            <a:t>Data comes from 5 disparate data sources (systems)</a:t>
          </a:r>
        </a:p>
      </dgm:t>
    </dgm:pt>
    <dgm:pt modelId="{2ABD17EC-42F1-4212-83DE-C5868AEFDE35}" type="parTrans" cxnId="{0D41DAB4-3F81-4ADC-9545-61E3C9DD81C6}">
      <dgm:prSet/>
      <dgm:spPr/>
      <dgm:t>
        <a:bodyPr/>
        <a:lstStyle/>
        <a:p>
          <a:endParaRPr lang="en-US"/>
        </a:p>
      </dgm:t>
    </dgm:pt>
    <dgm:pt modelId="{86A39A09-E262-4C16-B329-02D9D315C70D}" type="sibTrans" cxnId="{0D41DAB4-3F81-4ADC-9545-61E3C9DD81C6}">
      <dgm:prSet/>
      <dgm:spPr/>
      <dgm:t>
        <a:bodyPr/>
        <a:lstStyle/>
        <a:p>
          <a:endParaRPr lang="en-US"/>
        </a:p>
      </dgm:t>
    </dgm:pt>
    <dgm:pt modelId="{C2AA54B1-FDB0-4E9F-A0DF-9D5F402A3D3D}">
      <dgm:prSet custT="1"/>
      <dgm:spPr/>
      <dgm:t>
        <a:bodyPr/>
        <a:lstStyle/>
        <a:p>
          <a:r>
            <a:rPr lang="en-US" altLang="en-US" sz="1600" baseline="0" dirty="0" smtClean="0"/>
            <a:t>All systems have different business rules and purposes</a:t>
          </a:r>
        </a:p>
      </dgm:t>
    </dgm:pt>
    <dgm:pt modelId="{D1C99548-CF16-4EB9-B8F3-246FB3242BC3}" type="parTrans" cxnId="{BCD93FDD-99E3-4B5E-AAFF-1AD55783F949}">
      <dgm:prSet/>
      <dgm:spPr/>
      <dgm:t>
        <a:bodyPr/>
        <a:lstStyle/>
        <a:p>
          <a:endParaRPr lang="en-US"/>
        </a:p>
      </dgm:t>
    </dgm:pt>
    <dgm:pt modelId="{97780797-37F2-4763-AA26-837EC9EF0EC6}" type="sibTrans" cxnId="{BCD93FDD-99E3-4B5E-AAFF-1AD55783F949}">
      <dgm:prSet/>
      <dgm:spPr/>
      <dgm:t>
        <a:bodyPr/>
        <a:lstStyle/>
        <a:p>
          <a:endParaRPr lang="en-US"/>
        </a:p>
      </dgm:t>
    </dgm:pt>
    <dgm:pt modelId="{405CE617-8979-490B-9AF1-2955E0254999}">
      <dgm:prSet custT="1"/>
      <dgm:spPr/>
      <dgm:t>
        <a:bodyPr/>
        <a:lstStyle/>
        <a:p>
          <a:r>
            <a:rPr lang="en-US" altLang="en-US" sz="1600" baseline="0" dirty="0" smtClean="0"/>
            <a:t>All data is updated into a central database for reporting (MS SQL Server 2012)</a:t>
          </a:r>
        </a:p>
      </dgm:t>
    </dgm:pt>
    <dgm:pt modelId="{202220B1-193B-44BC-B685-37EB529500A5}" type="parTrans" cxnId="{50C07526-C567-4D5D-928B-74825E3AF2E5}">
      <dgm:prSet/>
      <dgm:spPr/>
      <dgm:t>
        <a:bodyPr/>
        <a:lstStyle/>
        <a:p>
          <a:endParaRPr lang="en-US"/>
        </a:p>
      </dgm:t>
    </dgm:pt>
    <dgm:pt modelId="{7A85EC49-6101-497A-9F7B-00B1CBA72B41}" type="sibTrans" cxnId="{50C07526-C567-4D5D-928B-74825E3AF2E5}">
      <dgm:prSet/>
      <dgm:spPr/>
      <dgm:t>
        <a:bodyPr/>
        <a:lstStyle/>
        <a:p>
          <a:endParaRPr lang="en-US"/>
        </a:p>
      </dgm:t>
    </dgm:pt>
    <dgm:pt modelId="{58D24ABB-C8BE-475F-9E4F-02F9238B5E7D}">
      <dgm:prSet custT="1"/>
      <dgm:spPr/>
      <dgm:t>
        <a:bodyPr/>
        <a:lstStyle/>
        <a:p>
          <a:r>
            <a:rPr lang="en-US" altLang="en-US" sz="1600" baseline="0" dirty="0" smtClean="0"/>
            <a:t>Data comes in as frequently as daily</a:t>
          </a:r>
        </a:p>
      </dgm:t>
    </dgm:pt>
    <dgm:pt modelId="{D753A5E1-409C-40F0-A946-5D6CCD80C657}" type="parTrans" cxnId="{15AF8ECA-CB71-4BF4-8BD4-4EBD8111DAEC}">
      <dgm:prSet/>
      <dgm:spPr/>
      <dgm:t>
        <a:bodyPr/>
        <a:lstStyle/>
        <a:p>
          <a:endParaRPr lang="en-US"/>
        </a:p>
      </dgm:t>
    </dgm:pt>
    <dgm:pt modelId="{733AA279-1651-442A-87B4-8BC2265ECF8D}" type="sibTrans" cxnId="{15AF8ECA-CB71-4BF4-8BD4-4EBD8111DAEC}">
      <dgm:prSet/>
      <dgm:spPr/>
      <dgm:t>
        <a:bodyPr/>
        <a:lstStyle/>
        <a:p>
          <a:endParaRPr lang="en-US"/>
        </a:p>
      </dgm:t>
    </dgm:pt>
    <dgm:pt modelId="{4B7F8C7E-EE9F-4D46-9EE3-3C7CEC81340D}">
      <dgm:prSet custT="1"/>
      <dgm:spPr/>
      <dgm:t>
        <a:bodyPr/>
        <a:lstStyle/>
        <a:p>
          <a:r>
            <a:rPr lang="en-US" altLang="en-US" sz="1600" baseline="0" dirty="0" smtClean="0"/>
            <a:t>Time to completion (v1.0 of the site) was 6 months</a:t>
          </a:r>
        </a:p>
      </dgm:t>
    </dgm:pt>
    <dgm:pt modelId="{A26253F4-E161-4C91-8C2D-CA17E4F3CA17}" type="parTrans" cxnId="{FCAD0CDB-4722-4E5C-B7D4-FC804CCF2048}">
      <dgm:prSet/>
      <dgm:spPr/>
      <dgm:t>
        <a:bodyPr/>
        <a:lstStyle/>
        <a:p>
          <a:endParaRPr lang="en-US"/>
        </a:p>
      </dgm:t>
    </dgm:pt>
    <dgm:pt modelId="{EBE10BEB-3B1F-4A2A-B882-3983F0E5ADC5}" type="sibTrans" cxnId="{FCAD0CDB-4722-4E5C-B7D4-FC804CCF2048}">
      <dgm:prSet/>
      <dgm:spPr/>
      <dgm:t>
        <a:bodyPr/>
        <a:lstStyle/>
        <a:p>
          <a:endParaRPr lang="en-US"/>
        </a:p>
      </dgm:t>
    </dgm:pt>
    <dgm:pt modelId="{9FB77891-3F9D-47BB-8ABD-4C21A7614A81}">
      <dgm:prSet custT="1"/>
      <dgm:spPr/>
      <dgm:t>
        <a:bodyPr/>
        <a:lstStyle/>
        <a:p>
          <a:r>
            <a:rPr lang="en-US" altLang="en-US" sz="1600" baseline="0" dirty="0" smtClean="0"/>
            <a:t>Contract Staff Size for six Months – 2</a:t>
          </a:r>
        </a:p>
      </dgm:t>
    </dgm:pt>
    <dgm:pt modelId="{39A4A541-859C-42FC-9D94-F9E8B7117B95}" type="parTrans" cxnId="{C76909BF-8EA7-4A2E-BB0B-9C0289FB1C6F}">
      <dgm:prSet/>
      <dgm:spPr/>
      <dgm:t>
        <a:bodyPr/>
        <a:lstStyle/>
        <a:p>
          <a:endParaRPr lang="en-US"/>
        </a:p>
      </dgm:t>
    </dgm:pt>
    <dgm:pt modelId="{5C8B340A-605A-4B4D-B818-6322C955A228}" type="sibTrans" cxnId="{C76909BF-8EA7-4A2E-BB0B-9C0289FB1C6F}">
      <dgm:prSet/>
      <dgm:spPr/>
      <dgm:t>
        <a:bodyPr/>
        <a:lstStyle/>
        <a:p>
          <a:endParaRPr lang="en-US"/>
        </a:p>
      </dgm:t>
    </dgm:pt>
    <dgm:pt modelId="{96A01387-FDA0-43B1-86B8-2C5D552A8412}">
      <dgm:prSet custT="1"/>
      <dgm:spPr/>
      <dgm:t>
        <a:bodyPr/>
        <a:lstStyle/>
        <a:p>
          <a:r>
            <a:rPr lang="en-US" altLang="en-US" sz="1600" baseline="0" dirty="0" smtClean="0"/>
            <a:t>FTE Size - 2</a:t>
          </a:r>
        </a:p>
      </dgm:t>
    </dgm:pt>
    <dgm:pt modelId="{04286BA7-9BC3-49FB-A819-67CF18A8A11D}" type="parTrans" cxnId="{C2732F31-BCE1-44D3-AF4B-9A5F155587BE}">
      <dgm:prSet/>
      <dgm:spPr/>
      <dgm:t>
        <a:bodyPr/>
        <a:lstStyle/>
        <a:p>
          <a:endParaRPr lang="en-US"/>
        </a:p>
      </dgm:t>
    </dgm:pt>
    <dgm:pt modelId="{B54776BC-EB8E-402E-90E1-CD0BC9C12B24}" type="sibTrans" cxnId="{C2732F31-BCE1-44D3-AF4B-9A5F155587BE}">
      <dgm:prSet/>
      <dgm:spPr/>
      <dgm:t>
        <a:bodyPr/>
        <a:lstStyle/>
        <a:p>
          <a:endParaRPr lang="en-US"/>
        </a:p>
      </dgm:t>
    </dgm:pt>
    <dgm:pt modelId="{2E5F4AD6-96DD-47B1-B85C-A93FB630DD7F}" type="pres">
      <dgm:prSet presAssocID="{C06DE272-188C-425D-BB76-05FD46F5E8F4}" presName="diagram" presStyleCnt="0">
        <dgm:presLayoutVars>
          <dgm:chPref val="1"/>
          <dgm:dir/>
          <dgm:animOne val="branch"/>
          <dgm:animLvl val="lvl"/>
          <dgm:resizeHandles/>
        </dgm:presLayoutVars>
      </dgm:prSet>
      <dgm:spPr/>
      <dgm:t>
        <a:bodyPr/>
        <a:lstStyle/>
        <a:p>
          <a:endParaRPr lang="en-US"/>
        </a:p>
      </dgm:t>
    </dgm:pt>
    <dgm:pt modelId="{6B5021F6-3E8F-4515-A67D-13D086162A86}" type="pres">
      <dgm:prSet presAssocID="{4323B0E3-0BF3-47F5-83ED-75B39C4A5A7C}" presName="root" presStyleCnt="0"/>
      <dgm:spPr/>
    </dgm:pt>
    <dgm:pt modelId="{CF573B5F-E5E2-40B7-AFD6-7539FAD07618}" type="pres">
      <dgm:prSet presAssocID="{4323B0E3-0BF3-47F5-83ED-75B39C4A5A7C}" presName="rootComposite" presStyleCnt="0"/>
      <dgm:spPr/>
    </dgm:pt>
    <dgm:pt modelId="{B37EBCD3-8889-439C-A73F-38F9331CCD79}" type="pres">
      <dgm:prSet presAssocID="{4323B0E3-0BF3-47F5-83ED-75B39C4A5A7C}" presName="rootText" presStyleLbl="node1" presStyleIdx="0" presStyleCnt="1" custScaleX="324227"/>
      <dgm:spPr/>
      <dgm:t>
        <a:bodyPr/>
        <a:lstStyle/>
        <a:p>
          <a:endParaRPr lang="en-US"/>
        </a:p>
      </dgm:t>
    </dgm:pt>
    <dgm:pt modelId="{3869AAC3-4F9C-4630-A817-3704D5C95F35}" type="pres">
      <dgm:prSet presAssocID="{4323B0E3-0BF3-47F5-83ED-75B39C4A5A7C}" presName="rootConnector" presStyleLbl="node1" presStyleIdx="0" presStyleCnt="1"/>
      <dgm:spPr/>
      <dgm:t>
        <a:bodyPr/>
        <a:lstStyle/>
        <a:p>
          <a:endParaRPr lang="en-US"/>
        </a:p>
      </dgm:t>
    </dgm:pt>
    <dgm:pt modelId="{EF35162B-0AF6-4314-B419-35114ACFF676}" type="pres">
      <dgm:prSet presAssocID="{4323B0E3-0BF3-47F5-83ED-75B39C4A5A7C}" presName="childShape" presStyleCnt="0"/>
      <dgm:spPr/>
    </dgm:pt>
    <dgm:pt modelId="{F8E1A464-E503-42F2-8592-ED11C99F367C}" type="pres">
      <dgm:prSet presAssocID="{2ABD17EC-42F1-4212-83DE-C5868AEFDE35}" presName="Name13" presStyleLbl="parChTrans1D2" presStyleIdx="0" presStyleCnt="7"/>
      <dgm:spPr/>
      <dgm:t>
        <a:bodyPr/>
        <a:lstStyle/>
        <a:p>
          <a:endParaRPr lang="en-US"/>
        </a:p>
      </dgm:t>
    </dgm:pt>
    <dgm:pt modelId="{990E22DF-A722-44A7-A38D-5C0C244EFB2A}" type="pres">
      <dgm:prSet presAssocID="{19C7C830-1C64-43A9-A7C8-C5911A0C455D}" presName="childText" presStyleLbl="bgAcc1" presStyleIdx="0" presStyleCnt="7" custScaleX="616354">
        <dgm:presLayoutVars>
          <dgm:bulletEnabled val="1"/>
        </dgm:presLayoutVars>
      </dgm:prSet>
      <dgm:spPr/>
      <dgm:t>
        <a:bodyPr/>
        <a:lstStyle/>
        <a:p>
          <a:endParaRPr lang="en-US"/>
        </a:p>
      </dgm:t>
    </dgm:pt>
    <dgm:pt modelId="{787FFAF9-CB85-49B6-93F0-0E17FA97194E}" type="pres">
      <dgm:prSet presAssocID="{D1C99548-CF16-4EB9-B8F3-246FB3242BC3}" presName="Name13" presStyleLbl="parChTrans1D2" presStyleIdx="1" presStyleCnt="7"/>
      <dgm:spPr/>
      <dgm:t>
        <a:bodyPr/>
        <a:lstStyle/>
        <a:p>
          <a:endParaRPr lang="en-US"/>
        </a:p>
      </dgm:t>
    </dgm:pt>
    <dgm:pt modelId="{61C2966C-DCF6-4887-958B-6D1714E25898}" type="pres">
      <dgm:prSet presAssocID="{C2AA54B1-FDB0-4E9F-A0DF-9D5F402A3D3D}" presName="childText" presStyleLbl="bgAcc1" presStyleIdx="1" presStyleCnt="7" custScaleX="616354">
        <dgm:presLayoutVars>
          <dgm:bulletEnabled val="1"/>
        </dgm:presLayoutVars>
      </dgm:prSet>
      <dgm:spPr/>
      <dgm:t>
        <a:bodyPr/>
        <a:lstStyle/>
        <a:p>
          <a:endParaRPr lang="en-US"/>
        </a:p>
      </dgm:t>
    </dgm:pt>
    <dgm:pt modelId="{AAF25791-A094-4626-86B5-2BBDF6088112}" type="pres">
      <dgm:prSet presAssocID="{202220B1-193B-44BC-B685-37EB529500A5}" presName="Name13" presStyleLbl="parChTrans1D2" presStyleIdx="2" presStyleCnt="7"/>
      <dgm:spPr/>
      <dgm:t>
        <a:bodyPr/>
        <a:lstStyle/>
        <a:p>
          <a:endParaRPr lang="en-US"/>
        </a:p>
      </dgm:t>
    </dgm:pt>
    <dgm:pt modelId="{280160DB-6B95-4962-BC81-74ED8039F64E}" type="pres">
      <dgm:prSet presAssocID="{405CE617-8979-490B-9AF1-2955E0254999}" presName="childText" presStyleLbl="bgAcc1" presStyleIdx="2" presStyleCnt="7" custScaleX="616354">
        <dgm:presLayoutVars>
          <dgm:bulletEnabled val="1"/>
        </dgm:presLayoutVars>
      </dgm:prSet>
      <dgm:spPr/>
      <dgm:t>
        <a:bodyPr/>
        <a:lstStyle/>
        <a:p>
          <a:endParaRPr lang="en-US"/>
        </a:p>
      </dgm:t>
    </dgm:pt>
    <dgm:pt modelId="{31FD90B2-B78D-43FC-A800-9E80B9D835A4}" type="pres">
      <dgm:prSet presAssocID="{D753A5E1-409C-40F0-A946-5D6CCD80C657}" presName="Name13" presStyleLbl="parChTrans1D2" presStyleIdx="3" presStyleCnt="7"/>
      <dgm:spPr/>
      <dgm:t>
        <a:bodyPr/>
        <a:lstStyle/>
        <a:p>
          <a:endParaRPr lang="en-US"/>
        </a:p>
      </dgm:t>
    </dgm:pt>
    <dgm:pt modelId="{7736D147-96C9-4921-8CB8-EB5F6DF4722C}" type="pres">
      <dgm:prSet presAssocID="{58D24ABB-C8BE-475F-9E4F-02F9238B5E7D}" presName="childText" presStyleLbl="bgAcc1" presStyleIdx="3" presStyleCnt="7" custScaleX="616354">
        <dgm:presLayoutVars>
          <dgm:bulletEnabled val="1"/>
        </dgm:presLayoutVars>
      </dgm:prSet>
      <dgm:spPr/>
      <dgm:t>
        <a:bodyPr/>
        <a:lstStyle/>
        <a:p>
          <a:endParaRPr lang="en-US"/>
        </a:p>
      </dgm:t>
    </dgm:pt>
    <dgm:pt modelId="{31A03C5D-77F7-49ED-9BF7-799D0ED7B709}" type="pres">
      <dgm:prSet presAssocID="{A26253F4-E161-4C91-8C2D-CA17E4F3CA17}" presName="Name13" presStyleLbl="parChTrans1D2" presStyleIdx="4" presStyleCnt="7"/>
      <dgm:spPr/>
      <dgm:t>
        <a:bodyPr/>
        <a:lstStyle/>
        <a:p>
          <a:endParaRPr lang="en-US"/>
        </a:p>
      </dgm:t>
    </dgm:pt>
    <dgm:pt modelId="{EE814D92-D9A3-4665-AD14-FB8C878DFAD7}" type="pres">
      <dgm:prSet presAssocID="{4B7F8C7E-EE9F-4D46-9EE3-3C7CEC81340D}" presName="childText" presStyleLbl="bgAcc1" presStyleIdx="4" presStyleCnt="7" custScaleX="620615">
        <dgm:presLayoutVars>
          <dgm:bulletEnabled val="1"/>
        </dgm:presLayoutVars>
      </dgm:prSet>
      <dgm:spPr/>
      <dgm:t>
        <a:bodyPr/>
        <a:lstStyle/>
        <a:p>
          <a:endParaRPr lang="en-US"/>
        </a:p>
      </dgm:t>
    </dgm:pt>
    <dgm:pt modelId="{D067CE6D-6B2D-41B3-94DF-0BD0B0813577}" type="pres">
      <dgm:prSet presAssocID="{39A4A541-859C-42FC-9D94-F9E8B7117B95}" presName="Name13" presStyleLbl="parChTrans1D2" presStyleIdx="5" presStyleCnt="7"/>
      <dgm:spPr/>
      <dgm:t>
        <a:bodyPr/>
        <a:lstStyle/>
        <a:p>
          <a:endParaRPr lang="en-US"/>
        </a:p>
      </dgm:t>
    </dgm:pt>
    <dgm:pt modelId="{08E3D598-28CD-4937-B6B5-BB07A4A5EC56}" type="pres">
      <dgm:prSet presAssocID="{9FB77891-3F9D-47BB-8ABD-4C21A7614A81}" presName="childText" presStyleLbl="bgAcc1" presStyleIdx="5" presStyleCnt="7" custScaleX="616354">
        <dgm:presLayoutVars>
          <dgm:bulletEnabled val="1"/>
        </dgm:presLayoutVars>
      </dgm:prSet>
      <dgm:spPr/>
      <dgm:t>
        <a:bodyPr/>
        <a:lstStyle/>
        <a:p>
          <a:endParaRPr lang="en-US"/>
        </a:p>
      </dgm:t>
    </dgm:pt>
    <dgm:pt modelId="{EF8B4D93-0100-49A3-8825-A4F17C1D451E}" type="pres">
      <dgm:prSet presAssocID="{04286BA7-9BC3-49FB-A819-67CF18A8A11D}" presName="Name13" presStyleLbl="parChTrans1D2" presStyleIdx="6" presStyleCnt="7"/>
      <dgm:spPr/>
      <dgm:t>
        <a:bodyPr/>
        <a:lstStyle/>
        <a:p>
          <a:endParaRPr lang="en-US"/>
        </a:p>
      </dgm:t>
    </dgm:pt>
    <dgm:pt modelId="{5800339F-4A0C-4FC9-8742-2C94822A41CF}" type="pres">
      <dgm:prSet presAssocID="{96A01387-FDA0-43B1-86B8-2C5D552A8412}" presName="childText" presStyleLbl="bgAcc1" presStyleIdx="6" presStyleCnt="7" custScaleX="624874">
        <dgm:presLayoutVars>
          <dgm:bulletEnabled val="1"/>
        </dgm:presLayoutVars>
      </dgm:prSet>
      <dgm:spPr/>
      <dgm:t>
        <a:bodyPr/>
        <a:lstStyle/>
        <a:p>
          <a:endParaRPr lang="en-US"/>
        </a:p>
      </dgm:t>
    </dgm:pt>
  </dgm:ptLst>
  <dgm:cxnLst>
    <dgm:cxn modelId="{D24F44D3-C264-4666-AE23-3F57688441B7}" type="presOf" srcId="{9FB77891-3F9D-47BB-8ABD-4C21A7614A81}" destId="{08E3D598-28CD-4937-B6B5-BB07A4A5EC56}" srcOrd="0" destOrd="0" presId="urn:microsoft.com/office/officeart/2005/8/layout/hierarchy3"/>
    <dgm:cxn modelId="{ED7CC9AA-BECF-4BB1-BD2D-D2607BCF2711}" srcId="{C06DE272-188C-425D-BB76-05FD46F5E8F4}" destId="{4323B0E3-0BF3-47F5-83ED-75B39C4A5A7C}" srcOrd="0" destOrd="0" parTransId="{1EC68D2D-A096-42F7-956B-5F4B1223F20F}" sibTransId="{277E6092-97C0-4634-A220-A53587DBD172}"/>
    <dgm:cxn modelId="{8A954B10-6B3F-4D19-BEB6-783C2125DA09}" type="presOf" srcId="{4323B0E3-0BF3-47F5-83ED-75B39C4A5A7C}" destId="{3869AAC3-4F9C-4630-A817-3704D5C95F35}" srcOrd="1" destOrd="0" presId="urn:microsoft.com/office/officeart/2005/8/layout/hierarchy3"/>
    <dgm:cxn modelId="{91E15A67-B49E-44AF-A376-87E35A72DFE2}" type="presOf" srcId="{C06DE272-188C-425D-BB76-05FD46F5E8F4}" destId="{2E5F4AD6-96DD-47B1-B85C-A93FB630DD7F}" srcOrd="0" destOrd="0" presId="urn:microsoft.com/office/officeart/2005/8/layout/hierarchy3"/>
    <dgm:cxn modelId="{7E6CB42A-EEDF-4A2E-B72C-C7ADC03AC3A1}" type="presOf" srcId="{202220B1-193B-44BC-B685-37EB529500A5}" destId="{AAF25791-A094-4626-86B5-2BBDF6088112}" srcOrd="0" destOrd="0" presId="urn:microsoft.com/office/officeart/2005/8/layout/hierarchy3"/>
    <dgm:cxn modelId="{287CC868-9682-4543-BB8D-096B640A6D32}" type="presOf" srcId="{58D24ABB-C8BE-475F-9E4F-02F9238B5E7D}" destId="{7736D147-96C9-4921-8CB8-EB5F6DF4722C}" srcOrd="0" destOrd="0" presId="urn:microsoft.com/office/officeart/2005/8/layout/hierarchy3"/>
    <dgm:cxn modelId="{A7CF10F8-AFBE-4846-A6EF-3F3BF8B7CF36}" type="presOf" srcId="{19C7C830-1C64-43A9-A7C8-C5911A0C455D}" destId="{990E22DF-A722-44A7-A38D-5C0C244EFB2A}" srcOrd="0" destOrd="0" presId="urn:microsoft.com/office/officeart/2005/8/layout/hierarchy3"/>
    <dgm:cxn modelId="{B152C2EF-908D-441C-AD4C-7391B0296269}" type="presOf" srcId="{4323B0E3-0BF3-47F5-83ED-75B39C4A5A7C}" destId="{B37EBCD3-8889-439C-A73F-38F9331CCD79}" srcOrd="0" destOrd="0" presId="urn:microsoft.com/office/officeart/2005/8/layout/hierarchy3"/>
    <dgm:cxn modelId="{3588B8DA-3BBE-4735-B933-59041535CA80}" type="presOf" srcId="{4B7F8C7E-EE9F-4D46-9EE3-3C7CEC81340D}" destId="{EE814D92-D9A3-4665-AD14-FB8C878DFAD7}" srcOrd="0" destOrd="0" presId="urn:microsoft.com/office/officeart/2005/8/layout/hierarchy3"/>
    <dgm:cxn modelId="{188E4A83-69BD-44FF-A04F-64258939BD69}" type="presOf" srcId="{39A4A541-859C-42FC-9D94-F9E8B7117B95}" destId="{D067CE6D-6B2D-41B3-94DF-0BD0B0813577}" srcOrd="0" destOrd="0" presId="urn:microsoft.com/office/officeart/2005/8/layout/hierarchy3"/>
    <dgm:cxn modelId="{BCD93FDD-99E3-4B5E-AAFF-1AD55783F949}" srcId="{4323B0E3-0BF3-47F5-83ED-75B39C4A5A7C}" destId="{C2AA54B1-FDB0-4E9F-A0DF-9D5F402A3D3D}" srcOrd="1" destOrd="0" parTransId="{D1C99548-CF16-4EB9-B8F3-246FB3242BC3}" sibTransId="{97780797-37F2-4763-AA26-837EC9EF0EC6}"/>
    <dgm:cxn modelId="{50C07526-C567-4D5D-928B-74825E3AF2E5}" srcId="{4323B0E3-0BF3-47F5-83ED-75B39C4A5A7C}" destId="{405CE617-8979-490B-9AF1-2955E0254999}" srcOrd="2" destOrd="0" parTransId="{202220B1-193B-44BC-B685-37EB529500A5}" sibTransId="{7A85EC49-6101-497A-9F7B-00B1CBA72B41}"/>
    <dgm:cxn modelId="{F9A2A6E9-A168-4840-9875-26C6918AA35E}" type="presOf" srcId="{D753A5E1-409C-40F0-A946-5D6CCD80C657}" destId="{31FD90B2-B78D-43FC-A800-9E80B9D835A4}" srcOrd="0" destOrd="0" presId="urn:microsoft.com/office/officeart/2005/8/layout/hierarchy3"/>
    <dgm:cxn modelId="{15AF8ECA-CB71-4BF4-8BD4-4EBD8111DAEC}" srcId="{4323B0E3-0BF3-47F5-83ED-75B39C4A5A7C}" destId="{58D24ABB-C8BE-475F-9E4F-02F9238B5E7D}" srcOrd="3" destOrd="0" parTransId="{D753A5E1-409C-40F0-A946-5D6CCD80C657}" sibTransId="{733AA279-1651-442A-87B4-8BC2265ECF8D}"/>
    <dgm:cxn modelId="{C2732F31-BCE1-44D3-AF4B-9A5F155587BE}" srcId="{4323B0E3-0BF3-47F5-83ED-75B39C4A5A7C}" destId="{96A01387-FDA0-43B1-86B8-2C5D552A8412}" srcOrd="6" destOrd="0" parTransId="{04286BA7-9BC3-49FB-A819-67CF18A8A11D}" sibTransId="{B54776BC-EB8E-402E-90E1-CD0BC9C12B24}"/>
    <dgm:cxn modelId="{1C60D955-A1A4-4804-919E-FE66765F0223}" type="presOf" srcId="{2ABD17EC-42F1-4212-83DE-C5868AEFDE35}" destId="{F8E1A464-E503-42F2-8592-ED11C99F367C}" srcOrd="0" destOrd="0" presId="urn:microsoft.com/office/officeart/2005/8/layout/hierarchy3"/>
    <dgm:cxn modelId="{5859E1B4-37DA-4B05-8D53-0CCD45E54DDD}" type="presOf" srcId="{96A01387-FDA0-43B1-86B8-2C5D552A8412}" destId="{5800339F-4A0C-4FC9-8742-2C94822A41CF}" srcOrd="0" destOrd="0" presId="urn:microsoft.com/office/officeart/2005/8/layout/hierarchy3"/>
    <dgm:cxn modelId="{550EF9F7-DEB2-40B3-A024-1684D56048EB}" type="presOf" srcId="{D1C99548-CF16-4EB9-B8F3-246FB3242BC3}" destId="{787FFAF9-CB85-49B6-93F0-0E17FA97194E}" srcOrd="0" destOrd="0" presId="urn:microsoft.com/office/officeart/2005/8/layout/hierarchy3"/>
    <dgm:cxn modelId="{0D41DAB4-3F81-4ADC-9545-61E3C9DD81C6}" srcId="{4323B0E3-0BF3-47F5-83ED-75B39C4A5A7C}" destId="{19C7C830-1C64-43A9-A7C8-C5911A0C455D}" srcOrd="0" destOrd="0" parTransId="{2ABD17EC-42F1-4212-83DE-C5868AEFDE35}" sibTransId="{86A39A09-E262-4C16-B329-02D9D315C70D}"/>
    <dgm:cxn modelId="{2D147548-AF7C-4868-BC88-C91E12AF88C9}" type="presOf" srcId="{C2AA54B1-FDB0-4E9F-A0DF-9D5F402A3D3D}" destId="{61C2966C-DCF6-4887-958B-6D1714E25898}" srcOrd="0" destOrd="0" presId="urn:microsoft.com/office/officeart/2005/8/layout/hierarchy3"/>
    <dgm:cxn modelId="{FCAD0CDB-4722-4E5C-B7D4-FC804CCF2048}" srcId="{4323B0E3-0BF3-47F5-83ED-75B39C4A5A7C}" destId="{4B7F8C7E-EE9F-4D46-9EE3-3C7CEC81340D}" srcOrd="4" destOrd="0" parTransId="{A26253F4-E161-4C91-8C2D-CA17E4F3CA17}" sibTransId="{EBE10BEB-3B1F-4A2A-B882-3983F0E5ADC5}"/>
    <dgm:cxn modelId="{C76909BF-8EA7-4A2E-BB0B-9C0289FB1C6F}" srcId="{4323B0E3-0BF3-47F5-83ED-75B39C4A5A7C}" destId="{9FB77891-3F9D-47BB-8ABD-4C21A7614A81}" srcOrd="5" destOrd="0" parTransId="{39A4A541-859C-42FC-9D94-F9E8B7117B95}" sibTransId="{5C8B340A-605A-4B4D-B818-6322C955A228}"/>
    <dgm:cxn modelId="{4BB24189-6547-410A-AEC9-14491F9C5DB1}" type="presOf" srcId="{04286BA7-9BC3-49FB-A819-67CF18A8A11D}" destId="{EF8B4D93-0100-49A3-8825-A4F17C1D451E}" srcOrd="0" destOrd="0" presId="urn:microsoft.com/office/officeart/2005/8/layout/hierarchy3"/>
    <dgm:cxn modelId="{F3F22738-6310-4D48-9E47-A8F64FD3D439}" type="presOf" srcId="{405CE617-8979-490B-9AF1-2955E0254999}" destId="{280160DB-6B95-4962-BC81-74ED8039F64E}" srcOrd="0" destOrd="0" presId="urn:microsoft.com/office/officeart/2005/8/layout/hierarchy3"/>
    <dgm:cxn modelId="{9A9BFEFC-D4EB-4941-9CBF-6BC1B597D65B}" type="presOf" srcId="{A26253F4-E161-4C91-8C2D-CA17E4F3CA17}" destId="{31A03C5D-77F7-49ED-9BF7-799D0ED7B709}" srcOrd="0" destOrd="0" presId="urn:microsoft.com/office/officeart/2005/8/layout/hierarchy3"/>
    <dgm:cxn modelId="{374289E9-F640-4CA9-87E6-AB773CC1BD3D}" type="presParOf" srcId="{2E5F4AD6-96DD-47B1-B85C-A93FB630DD7F}" destId="{6B5021F6-3E8F-4515-A67D-13D086162A86}" srcOrd="0" destOrd="0" presId="urn:microsoft.com/office/officeart/2005/8/layout/hierarchy3"/>
    <dgm:cxn modelId="{7A004FFB-DC5D-47E7-8619-3A4CB817264A}" type="presParOf" srcId="{6B5021F6-3E8F-4515-A67D-13D086162A86}" destId="{CF573B5F-E5E2-40B7-AFD6-7539FAD07618}" srcOrd="0" destOrd="0" presId="urn:microsoft.com/office/officeart/2005/8/layout/hierarchy3"/>
    <dgm:cxn modelId="{8D1E9EF9-5888-4014-9E48-B2ED0A0F4F36}" type="presParOf" srcId="{CF573B5F-E5E2-40B7-AFD6-7539FAD07618}" destId="{B37EBCD3-8889-439C-A73F-38F9331CCD79}" srcOrd="0" destOrd="0" presId="urn:microsoft.com/office/officeart/2005/8/layout/hierarchy3"/>
    <dgm:cxn modelId="{6B15B921-D46A-4359-BE7E-0FBF1830F73D}" type="presParOf" srcId="{CF573B5F-E5E2-40B7-AFD6-7539FAD07618}" destId="{3869AAC3-4F9C-4630-A817-3704D5C95F35}" srcOrd="1" destOrd="0" presId="urn:microsoft.com/office/officeart/2005/8/layout/hierarchy3"/>
    <dgm:cxn modelId="{EB623009-FFFE-47D1-A0EE-0283A91CCC05}" type="presParOf" srcId="{6B5021F6-3E8F-4515-A67D-13D086162A86}" destId="{EF35162B-0AF6-4314-B419-35114ACFF676}" srcOrd="1" destOrd="0" presId="urn:microsoft.com/office/officeart/2005/8/layout/hierarchy3"/>
    <dgm:cxn modelId="{15FB5413-084E-46E9-86AE-F96ADFD469C2}" type="presParOf" srcId="{EF35162B-0AF6-4314-B419-35114ACFF676}" destId="{F8E1A464-E503-42F2-8592-ED11C99F367C}" srcOrd="0" destOrd="0" presId="urn:microsoft.com/office/officeart/2005/8/layout/hierarchy3"/>
    <dgm:cxn modelId="{84DF14B1-5959-4E46-AAA0-F494DDFB7711}" type="presParOf" srcId="{EF35162B-0AF6-4314-B419-35114ACFF676}" destId="{990E22DF-A722-44A7-A38D-5C0C244EFB2A}" srcOrd="1" destOrd="0" presId="urn:microsoft.com/office/officeart/2005/8/layout/hierarchy3"/>
    <dgm:cxn modelId="{508BE781-4046-49D6-AF8D-B5B1AD0A1D2D}" type="presParOf" srcId="{EF35162B-0AF6-4314-B419-35114ACFF676}" destId="{787FFAF9-CB85-49B6-93F0-0E17FA97194E}" srcOrd="2" destOrd="0" presId="urn:microsoft.com/office/officeart/2005/8/layout/hierarchy3"/>
    <dgm:cxn modelId="{EFEAB1A9-490F-43D6-BDBD-FE5B7D7EEA80}" type="presParOf" srcId="{EF35162B-0AF6-4314-B419-35114ACFF676}" destId="{61C2966C-DCF6-4887-958B-6D1714E25898}" srcOrd="3" destOrd="0" presId="urn:microsoft.com/office/officeart/2005/8/layout/hierarchy3"/>
    <dgm:cxn modelId="{22258CD8-0F8B-4548-8970-0056F5EE84FD}" type="presParOf" srcId="{EF35162B-0AF6-4314-B419-35114ACFF676}" destId="{AAF25791-A094-4626-86B5-2BBDF6088112}" srcOrd="4" destOrd="0" presId="urn:microsoft.com/office/officeart/2005/8/layout/hierarchy3"/>
    <dgm:cxn modelId="{72322264-1417-44A6-B1F9-CD93AEF063D2}" type="presParOf" srcId="{EF35162B-0AF6-4314-B419-35114ACFF676}" destId="{280160DB-6B95-4962-BC81-74ED8039F64E}" srcOrd="5" destOrd="0" presId="urn:microsoft.com/office/officeart/2005/8/layout/hierarchy3"/>
    <dgm:cxn modelId="{BACFE1B1-65B6-4029-81BC-1F07BF885C69}" type="presParOf" srcId="{EF35162B-0AF6-4314-B419-35114ACFF676}" destId="{31FD90B2-B78D-43FC-A800-9E80B9D835A4}" srcOrd="6" destOrd="0" presId="urn:microsoft.com/office/officeart/2005/8/layout/hierarchy3"/>
    <dgm:cxn modelId="{3CE1504E-13A8-47AA-8227-C0C9C899C492}" type="presParOf" srcId="{EF35162B-0AF6-4314-B419-35114ACFF676}" destId="{7736D147-96C9-4921-8CB8-EB5F6DF4722C}" srcOrd="7" destOrd="0" presId="urn:microsoft.com/office/officeart/2005/8/layout/hierarchy3"/>
    <dgm:cxn modelId="{B2839FE8-3A55-451A-BD3F-B0CEDAAE57B4}" type="presParOf" srcId="{EF35162B-0AF6-4314-B419-35114ACFF676}" destId="{31A03C5D-77F7-49ED-9BF7-799D0ED7B709}" srcOrd="8" destOrd="0" presId="urn:microsoft.com/office/officeart/2005/8/layout/hierarchy3"/>
    <dgm:cxn modelId="{3C81A592-DE12-4F3C-8484-CC91D716D13E}" type="presParOf" srcId="{EF35162B-0AF6-4314-B419-35114ACFF676}" destId="{EE814D92-D9A3-4665-AD14-FB8C878DFAD7}" srcOrd="9" destOrd="0" presId="urn:microsoft.com/office/officeart/2005/8/layout/hierarchy3"/>
    <dgm:cxn modelId="{7E231CE7-9601-454E-A68C-AC4632EB6FDC}" type="presParOf" srcId="{EF35162B-0AF6-4314-B419-35114ACFF676}" destId="{D067CE6D-6B2D-41B3-94DF-0BD0B0813577}" srcOrd="10" destOrd="0" presId="urn:microsoft.com/office/officeart/2005/8/layout/hierarchy3"/>
    <dgm:cxn modelId="{CEF13389-8B63-4076-B7B2-D1042682432B}" type="presParOf" srcId="{EF35162B-0AF6-4314-B419-35114ACFF676}" destId="{08E3D598-28CD-4937-B6B5-BB07A4A5EC56}" srcOrd="11" destOrd="0" presId="urn:microsoft.com/office/officeart/2005/8/layout/hierarchy3"/>
    <dgm:cxn modelId="{7C1AFE15-0126-4C48-BB3E-ADC4AA8A7EFE}" type="presParOf" srcId="{EF35162B-0AF6-4314-B419-35114ACFF676}" destId="{EF8B4D93-0100-49A3-8825-A4F17C1D451E}" srcOrd="12" destOrd="0" presId="urn:microsoft.com/office/officeart/2005/8/layout/hierarchy3"/>
    <dgm:cxn modelId="{D8B0B807-295C-47A0-AB53-58A541254AEA}" type="presParOf" srcId="{EF35162B-0AF6-4314-B419-35114ACFF676}" destId="{5800339F-4A0C-4FC9-8742-2C94822A41CF}" srcOrd="1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6629FC-6FAD-4887-BEA3-84E73DC5E245}" type="doc">
      <dgm:prSet loTypeId="urn:microsoft.com/office/officeart/2005/8/layout/radial3" loCatId="cycle" qsTypeId="urn:microsoft.com/office/officeart/2005/8/quickstyle/simple5" qsCatId="simple" csTypeId="urn:microsoft.com/office/officeart/2005/8/colors/colorful2" csCatId="colorful" phldr="1"/>
      <dgm:spPr/>
      <dgm:t>
        <a:bodyPr/>
        <a:lstStyle/>
        <a:p>
          <a:endParaRPr lang="en-US"/>
        </a:p>
      </dgm:t>
    </dgm:pt>
    <dgm:pt modelId="{154135AB-EF2C-489E-98A3-A7FBF0C53EB6}">
      <dgm:prSet phldrT="[Text]"/>
      <dgm:spPr/>
      <dgm:t>
        <a:bodyPr/>
        <a:lstStyle/>
        <a:p>
          <a:r>
            <a:rPr lang="en-US" dirty="0" smtClean="0"/>
            <a:t>Data Collection</a:t>
          </a:r>
          <a:endParaRPr lang="en-US" dirty="0"/>
        </a:p>
      </dgm:t>
    </dgm:pt>
    <dgm:pt modelId="{6B307D8D-52DF-4334-87F2-DB24037FEACC}" type="parTrans" cxnId="{18146834-2866-414A-A984-14DFE3F617B8}">
      <dgm:prSet/>
      <dgm:spPr/>
      <dgm:t>
        <a:bodyPr/>
        <a:lstStyle/>
        <a:p>
          <a:endParaRPr lang="en-US"/>
        </a:p>
      </dgm:t>
    </dgm:pt>
    <dgm:pt modelId="{F10BE441-3C8B-4D14-9304-1E5CA54E5B4D}" type="sibTrans" cxnId="{18146834-2866-414A-A984-14DFE3F617B8}">
      <dgm:prSet/>
      <dgm:spPr/>
      <dgm:t>
        <a:bodyPr/>
        <a:lstStyle/>
        <a:p>
          <a:endParaRPr lang="en-US"/>
        </a:p>
      </dgm:t>
    </dgm:pt>
    <dgm:pt modelId="{237BD813-D49D-46D0-A4E6-32D822F0E43F}">
      <dgm:prSet phldrT="[Text]" custT="1"/>
      <dgm:spPr/>
      <dgm:t>
        <a:bodyPr/>
        <a:lstStyle/>
        <a:p>
          <a:r>
            <a:rPr lang="en-US" sz="1800" dirty="0" smtClean="0"/>
            <a:t>Excel</a:t>
          </a:r>
          <a:endParaRPr lang="en-US" sz="1800" dirty="0"/>
        </a:p>
      </dgm:t>
    </dgm:pt>
    <dgm:pt modelId="{6138EC9D-2F39-4418-A316-4F9178342560}" type="parTrans" cxnId="{37449765-F374-47D2-8078-DE8EBCA078B1}">
      <dgm:prSet/>
      <dgm:spPr/>
      <dgm:t>
        <a:bodyPr/>
        <a:lstStyle/>
        <a:p>
          <a:endParaRPr lang="en-US"/>
        </a:p>
      </dgm:t>
    </dgm:pt>
    <dgm:pt modelId="{8B09AA6C-930A-4C48-97B9-682ADA5820D2}" type="sibTrans" cxnId="{37449765-F374-47D2-8078-DE8EBCA078B1}">
      <dgm:prSet/>
      <dgm:spPr/>
      <dgm:t>
        <a:bodyPr/>
        <a:lstStyle/>
        <a:p>
          <a:endParaRPr lang="en-US"/>
        </a:p>
      </dgm:t>
    </dgm:pt>
    <dgm:pt modelId="{BAAEBAFA-4F36-467F-8CF3-A2CC1354E3E8}">
      <dgm:prSet phldrT="[Text]" custT="1"/>
      <dgm:spPr/>
      <dgm:t>
        <a:bodyPr/>
        <a:lstStyle/>
        <a:p>
          <a:r>
            <a:rPr lang="en-US" sz="1800" dirty="0" smtClean="0"/>
            <a:t>MS SQL Server</a:t>
          </a:r>
          <a:endParaRPr lang="en-US" sz="1800" dirty="0"/>
        </a:p>
      </dgm:t>
    </dgm:pt>
    <dgm:pt modelId="{60D9F514-3CAD-49FF-B75A-8AC47D37C2CC}" type="parTrans" cxnId="{4F72F1A3-820A-452D-A433-18B66DE22B64}">
      <dgm:prSet/>
      <dgm:spPr/>
      <dgm:t>
        <a:bodyPr/>
        <a:lstStyle/>
        <a:p>
          <a:endParaRPr lang="en-US"/>
        </a:p>
      </dgm:t>
    </dgm:pt>
    <dgm:pt modelId="{9D14E383-649F-4395-A8E5-6DF0B23018FC}" type="sibTrans" cxnId="{4F72F1A3-820A-452D-A433-18B66DE22B64}">
      <dgm:prSet/>
      <dgm:spPr/>
      <dgm:t>
        <a:bodyPr/>
        <a:lstStyle/>
        <a:p>
          <a:endParaRPr lang="en-US"/>
        </a:p>
      </dgm:t>
    </dgm:pt>
    <dgm:pt modelId="{18C7BF5A-2D1A-464A-86AB-934CF3C99130}">
      <dgm:prSet phldrT="[Text]" custT="1"/>
      <dgm:spPr/>
      <dgm:t>
        <a:bodyPr/>
        <a:lstStyle/>
        <a:p>
          <a:r>
            <a:rPr lang="en-US" sz="1800" dirty="0" smtClean="0"/>
            <a:t>Batch Interfaces</a:t>
          </a:r>
          <a:endParaRPr lang="en-US" sz="1800" dirty="0"/>
        </a:p>
      </dgm:t>
    </dgm:pt>
    <dgm:pt modelId="{A784B53D-E5A0-4B45-99BB-CF4D8BB59669}" type="parTrans" cxnId="{F3DBE908-130E-4343-B854-907759759B1F}">
      <dgm:prSet/>
      <dgm:spPr/>
      <dgm:t>
        <a:bodyPr/>
        <a:lstStyle/>
        <a:p>
          <a:endParaRPr lang="en-US"/>
        </a:p>
      </dgm:t>
    </dgm:pt>
    <dgm:pt modelId="{196847EA-1CB2-43B0-A949-65BB7DCC47F6}" type="sibTrans" cxnId="{F3DBE908-130E-4343-B854-907759759B1F}">
      <dgm:prSet/>
      <dgm:spPr/>
      <dgm:t>
        <a:bodyPr/>
        <a:lstStyle/>
        <a:p>
          <a:endParaRPr lang="en-US"/>
        </a:p>
      </dgm:t>
    </dgm:pt>
    <dgm:pt modelId="{2C351D56-08CC-40E3-8D39-B44B0F9D3360}">
      <dgm:prSet phldrT="[Text]" custT="1"/>
      <dgm:spPr/>
      <dgm:t>
        <a:bodyPr/>
        <a:lstStyle/>
        <a:p>
          <a:r>
            <a:rPr lang="en-US" sz="1800" dirty="0" smtClean="0"/>
            <a:t>Oracle</a:t>
          </a:r>
          <a:endParaRPr lang="en-US" sz="1800" dirty="0"/>
        </a:p>
      </dgm:t>
    </dgm:pt>
    <dgm:pt modelId="{6EC8D2C5-A887-4AEC-9997-A1775A7CD2E3}" type="parTrans" cxnId="{358B7076-95E8-4926-B0DC-3D81B00E910D}">
      <dgm:prSet/>
      <dgm:spPr/>
      <dgm:t>
        <a:bodyPr/>
        <a:lstStyle/>
        <a:p>
          <a:endParaRPr lang="en-US"/>
        </a:p>
      </dgm:t>
    </dgm:pt>
    <dgm:pt modelId="{7D543B5F-ACD5-460C-89E1-8AD3762E15DD}" type="sibTrans" cxnId="{358B7076-95E8-4926-B0DC-3D81B00E910D}">
      <dgm:prSet/>
      <dgm:spPr/>
      <dgm:t>
        <a:bodyPr/>
        <a:lstStyle/>
        <a:p>
          <a:endParaRPr lang="en-US"/>
        </a:p>
      </dgm:t>
    </dgm:pt>
    <dgm:pt modelId="{1EFBDF5B-0409-4B34-9A42-5958FDCBD47F}">
      <dgm:prSet phldrT="[Text]" custT="1"/>
      <dgm:spPr/>
      <dgm:t>
        <a:bodyPr/>
        <a:lstStyle/>
        <a:p>
          <a:r>
            <a:rPr lang="en-US" sz="1800" dirty="0" smtClean="0"/>
            <a:t>Site Development (.Net and CF)</a:t>
          </a:r>
          <a:endParaRPr lang="en-US" sz="1800" dirty="0"/>
        </a:p>
      </dgm:t>
    </dgm:pt>
    <dgm:pt modelId="{70E0EC54-91F8-4192-A3D2-65F8913D16D3}" type="parTrans" cxnId="{43F15828-E974-43DD-92DD-AFA88F7664D1}">
      <dgm:prSet/>
      <dgm:spPr/>
      <dgm:t>
        <a:bodyPr/>
        <a:lstStyle/>
        <a:p>
          <a:endParaRPr lang="en-US"/>
        </a:p>
      </dgm:t>
    </dgm:pt>
    <dgm:pt modelId="{CF572C8D-053C-43BD-B291-505B0D7AE404}" type="sibTrans" cxnId="{43F15828-E974-43DD-92DD-AFA88F7664D1}">
      <dgm:prSet/>
      <dgm:spPr/>
      <dgm:t>
        <a:bodyPr/>
        <a:lstStyle/>
        <a:p>
          <a:endParaRPr lang="en-US"/>
        </a:p>
      </dgm:t>
    </dgm:pt>
    <dgm:pt modelId="{717AAC34-C32B-49FB-B11D-6CDDF1F13F8A}">
      <dgm:prSet phldrT="[Text]" custT="1"/>
      <dgm:spPr/>
      <dgm:t>
        <a:bodyPr/>
        <a:lstStyle/>
        <a:p>
          <a:r>
            <a:rPr lang="en-US" sz="1800" dirty="0" smtClean="0"/>
            <a:t>Web Service</a:t>
          </a:r>
          <a:br>
            <a:rPr lang="en-US" sz="1800" dirty="0" smtClean="0"/>
          </a:br>
          <a:r>
            <a:rPr lang="en-US" sz="1800" dirty="0" smtClean="0"/>
            <a:t>APIs</a:t>
          </a:r>
          <a:endParaRPr lang="en-US" sz="1800" dirty="0"/>
        </a:p>
      </dgm:t>
    </dgm:pt>
    <dgm:pt modelId="{1391EA6D-00E6-4AC8-BA08-90A782201299}" type="parTrans" cxnId="{3FA48F16-AD6D-4E69-BAF0-554B18F19C42}">
      <dgm:prSet/>
      <dgm:spPr/>
      <dgm:t>
        <a:bodyPr/>
        <a:lstStyle/>
        <a:p>
          <a:endParaRPr lang="en-US"/>
        </a:p>
      </dgm:t>
    </dgm:pt>
    <dgm:pt modelId="{E115BA92-255B-4CD2-879E-0407122C56D6}" type="sibTrans" cxnId="{3FA48F16-AD6D-4E69-BAF0-554B18F19C42}">
      <dgm:prSet/>
      <dgm:spPr/>
      <dgm:t>
        <a:bodyPr/>
        <a:lstStyle/>
        <a:p>
          <a:endParaRPr lang="en-US"/>
        </a:p>
      </dgm:t>
    </dgm:pt>
    <dgm:pt modelId="{0CC9B4A8-B925-4342-A07B-7F3642C3E51B}" type="pres">
      <dgm:prSet presAssocID="{726629FC-6FAD-4887-BEA3-84E73DC5E245}" presName="composite" presStyleCnt="0">
        <dgm:presLayoutVars>
          <dgm:chMax val="1"/>
          <dgm:dir/>
          <dgm:resizeHandles val="exact"/>
        </dgm:presLayoutVars>
      </dgm:prSet>
      <dgm:spPr/>
      <dgm:t>
        <a:bodyPr/>
        <a:lstStyle/>
        <a:p>
          <a:endParaRPr lang="en-US"/>
        </a:p>
      </dgm:t>
    </dgm:pt>
    <dgm:pt modelId="{4B50EAED-F8D9-40C8-ABEA-4037D4CA75D6}" type="pres">
      <dgm:prSet presAssocID="{726629FC-6FAD-4887-BEA3-84E73DC5E245}" presName="radial" presStyleCnt="0">
        <dgm:presLayoutVars>
          <dgm:animLvl val="ctr"/>
        </dgm:presLayoutVars>
      </dgm:prSet>
      <dgm:spPr/>
      <dgm:t>
        <a:bodyPr/>
        <a:lstStyle/>
        <a:p>
          <a:endParaRPr lang="en-US"/>
        </a:p>
      </dgm:t>
    </dgm:pt>
    <dgm:pt modelId="{60914258-0F48-4522-89EC-2D08FB70B35D}" type="pres">
      <dgm:prSet presAssocID="{154135AB-EF2C-489E-98A3-A7FBF0C53EB6}" presName="centerShape" presStyleLbl="vennNode1" presStyleIdx="0" presStyleCnt="7" custLinFactNeighborX="-541" custLinFactNeighborY="324"/>
      <dgm:spPr/>
      <dgm:t>
        <a:bodyPr/>
        <a:lstStyle/>
        <a:p>
          <a:endParaRPr lang="en-US"/>
        </a:p>
      </dgm:t>
    </dgm:pt>
    <dgm:pt modelId="{E877D2A8-1B73-4A0D-BA72-E6753D672BB9}" type="pres">
      <dgm:prSet presAssocID="{237BD813-D49D-46D0-A4E6-32D822F0E43F}" presName="node" presStyleLbl="vennNode1" presStyleIdx="1" presStyleCnt="7">
        <dgm:presLayoutVars>
          <dgm:bulletEnabled val="1"/>
        </dgm:presLayoutVars>
      </dgm:prSet>
      <dgm:spPr/>
      <dgm:t>
        <a:bodyPr/>
        <a:lstStyle/>
        <a:p>
          <a:endParaRPr lang="en-US"/>
        </a:p>
      </dgm:t>
    </dgm:pt>
    <dgm:pt modelId="{92330B26-17AD-4724-91FB-EA485B6ADE29}" type="pres">
      <dgm:prSet presAssocID="{BAAEBAFA-4F36-467F-8CF3-A2CC1354E3E8}" presName="node" presStyleLbl="vennNode1" presStyleIdx="2" presStyleCnt="7">
        <dgm:presLayoutVars>
          <dgm:bulletEnabled val="1"/>
        </dgm:presLayoutVars>
      </dgm:prSet>
      <dgm:spPr/>
      <dgm:t>
        <a:bodyPr/>
        <a:lstStyle/>
        <a:p>
          <a:endParaRPr lang="en-US"/>
        </a:p>
      </dgm:t>
    </dgm:pt>
    <dgm:pt modelId="{13730280-BE4B-41C1-9C34-6D26DAC2185A}" type="pres">
      <dgm:prSet presAssocID="{18C7BF5A-2D1A-464A-86AB-934CF3C99130}" presName="node" presStyleLbl="vennNode1" presStyleIdx="3" presStyleCnt="7">
        <dgm:presLayoutVars>
          <dgm:bulletEnabled val="1"/>
        </dgm:presLayoutVars>
      </dgm:prSet>
      <dgm:spPr/>
      <dgm:t>
        <a:bodyPr/>
        <a:lstStyle/>
        <a:p>
          <a:endParaRPr lang="en-US"/>
        </a:p>
      </dgm:t>
    </dgm:pt>
    <dgm:pt modelId="{DA724C35-E310-44F0-928F-591BCF914BCA}" type="pres">
      <dgm:prSet presAssocID="{2C351D56-08CC-40E3-8D39-B44B0F9D3360}" presName="node" presStyleLbl="vennNode1" presStyleIdx="4" presStyleCnt="7">
        <dgm:presLayoutVars>
          <dgm:bulletEnabled val="1"/>
        </dgm:presLayoutVars>
      </dgm:prSet>
      <dgm:spPr/>
      <dgm:t>
        <a:bodyPr/>
        <a:lstStyle/>
        <a:p>
          <a:endParaRPr lang="en-US"/>
        </a:p>
      </dgm:t>
    </dgm:pt>
    <dgm:pt modelId="{73301E97-E7CF-4B5F-8920-532F5DF790A5}" type="pres">
      <dgm:prSet presAssocID="{1EFBDF5B-0409-4B34-9A42-5958FDCBD47F}" presName="node" presStyleLbl="vennNode1" presStyleIdx="5" presStyleCnt="7" custRadScaleRad="106986" custRadScaleInc="-1544">
        <dgm:presLayoutVars>
          <dgm:bulletEnabled val="1"/>
        </dgm:presLayoutVars>
      </dgm:prSet>
      <dgm:spPr/>
      <dgm:t>
        <a:bodyPr/>
        <a:lstStyle/>
        <a:p>
          <a:endParaRPr lang="en-US"/>
        </a:p>
      </dgm:t>
    </dgm:pt>
    <dgm:pt modelId="{93BDC86C-0C92-4520-989E-BFE3BEF614A1}" type="pres">
      <dgm:prSet presAssocID="{717AAC34-C32B-49FB-B11D-6CDDF1F13F8A}" presName="node" presStyleLbl="vennNode1" presStyleIdx="6" presStyleCnt="7" custRadScaleRad="109003" custRadScaleInc="-4348">
        <dgm:presLayoutVars>
          <dgm:bulletEnabled val="1"/>
        </dgm:presLayoutVars>
      </dgm:prSet>
      <dgm:spPr/>
      <dgm:t>
        <a:bodyPr/>
        <a:lstStyle/>
        <a:p>
          <a:endParaRPr lang="en-US"/>
        </a:p>
      </dgm:t>
    </dgm:pt>
  </dgm:ptLst>
  <dgm:cxnLst>
    <dgm:cxn modelId="{D2831B8B-C9FA-4FA8-ABD6-A455B5C150E6}" type="presOf" srcId="{237BD813-D49D-46D0-A4E6-32D822F0E43F}" destId="{E877D2A8-1B73-4A0D-BA72-E6753D672BB9}" srcOrd="0" destOrd="0" presId="urn:microsoft.com/office/officeart/2005/8/layout/radial3"/>
    <dgm:cxn modelId="{29058799-0023-4DBC-8FBA-CCE6D5B4E448}" type="presOf" srcId="{2C351D56-08CC-40E3-8D39-B44B0F9D3360}" destId="{DA724C35-E310-44F0-928F-591BCF914BCA}" srcOrd="0" destOrd="0" presId="urn:microsoft.com/office/officeart/2005/8/layout/radial3"/>
    <dgm:cxn modelId="{8C3B2341-DEFB-4270-9A86-C102AC75388E}" type="presOf" srcId="{BAAEBAFA-4F36-467F-8CF3-A2CC1354E3E8}" destId="{92330B26-17AD-4724-91FB-EA485B6ADE29}" srcOrd="0" destOrd="0" presId="urn:microsoft.com/office/officeart/2005/8/layout/radial3"/>
    <dgm:cxn modelId="{3FA48F16-AD6D-4E69-BAF0-554B18F19C42}" srcId="{154135AB-EF2C-489E-98A3-A7FBF0C53EB6}" destId="{717AAC34-C32B-49FB-B11D-6CDDF1F13F8A}" srcOrd="5" destOrd="0" parTransId="{1391EA6D-00E6-4AC8-BA08-90A782201299}" sibTransId="{E115BA92-255B-4CD2-879E-0407122C56D6}"/>
    <dgm:cxn modelId="{37449765-F374-47D2-8078-DE8EBCA078B1}" srcId="{154135AB-EF2C-489E-98A3-A7FBF0C53EB6}" destId="{237BD813-D49D-46D0-A4E6-32D822F0E43F}" srcOrd="0" destOrd="0" parTransId="{6138EC9D-2F39-4418-A316-4F9178342560}" sibTransId="{8B09AA6C-930A-4C48-97B9-682ADA5820D2}"/>
    <dgm:cxn modelId="{D9A2605E-C400-4CE6-8283-AEBBAC87FAB9}" type="presOf" srcId="{154135AB-EF2C-489E-98A3-A7FBF0C53EB6}" destId="{60914258-0F48-4522-89EC-2D08FB70B35D}" srcOrd="0" destOrd="0" presId="urn:microsoft.com/office/officeart/2005/8/layout/radial3"/>
    <dgm:cxn modelId="{4F72F1A3-820A-452D-A433-18B66DE22B64}" srcId="{154135AB-EF2C-489E-98A3-A7FBF0C53EB6}" destId="{BAAEBAFA-4F36-467F-8CF3-A2CC1354E3E8}" srcOrd="1" destOrd="0" parTransId="{60D9F514-3CAD-49FF-B75A-8AC47D37C2CC}" sibTransId="{9D14E383-649F-4395-A8E5-6DF0B23018FC}"/>
    <dgm:cxn modelId="{F3DBE908-130E-4343-B854-907759759B1F}" srcId="{154135AB-EF2C-489E-98A3-A7FBF0C53EB6}" destId="{18C7BF5A-2D1A-464A-86AB-934CF3C99130}" srcOrd="2" destOrd="0" parTransId="{A784B53D-E5A0-4B45-99BB-CF4D8BB59669}" sibTransId="{196847EA-1CB2-43B0-A949-65BB7DCC47F6}"/>
    <dgm:cxn modelId="{CD151AFE-1CCB-4B50-97D0-300514189452}" type="presOf" srcId="{726629FC-6FAD-4887-BEA3-84E73DC5E245}" destId="{0CC9B4A8-B925-4342-A07B-7F3642C3E51B}" srcOrd="0" destOrd="0" presId="urn:microsoft.com/office/officeart/2005/8/layout/radial3"/>
    <dgm:cxn modelId="{358B7076-95E8-4926-B0DC-3D81B00E910D}" srcId="{154135AB-EF2C-489E-98A3-A7FBF0C53EB6}" destId="{2C351D56-08CC-40E3-8D39-B44B0F9D3360}" srcOrd="3" destOrd="0" parTransId="{6EC8D2C5-A887-4AEC-9997-A1775A7CD2E3}" sibTransId="{7D543B5F-ACD5-460C-89E1-8AD3762E15DD}"/>
    <dgm:cxn modelId="{9282BA10-37D2-4007-8F6A-0D00A9921A6B}" type="presOf" srcId="{717AAC34-C32B-49FB-B11D-6CDDF1F13F8A}" destId="{93BDC86C-0C92-4520-989E-BFE3BEF614A1}" srcOrd="0" destOrd="0" presId="urn:microsoft.com/office/officeart/2005/8/layout/radial3"/>
    <dgm:cxn modelId="{FD97F708-0C0C-443E-A41A-9E16C57F2F24}" type="presOf" srcId="{1EFBDF5B-0409-4B34-9A42-5958FDCBD47F}" destId="{73301E97-E7CF-4B5F-8920-532F5DF790A5}" srcOrd="0" destOrd="0" presId="urn:microsoft.com/office/officeart/2005/8/layout/radial3"/>
    <dgm:cxn modelId="{A9820003-4611-443E-B8D6-3693D8C087E1}" type="presOf" srcId="{18C7BF5A-2D1A-464A-86AB-934CF3C99130}" destId="{13730280-BE4B-41C1-9C34-6D26DAC2185A}" srcOrd="0" destOrd="0" presId="urn:microsoft.com/office/officeart/2005/8/layout/radial3"/>
    <dgm:cxn modelId="{18146834-2866-414A-A984-14DFE3F617B8}" srcId="{726629FC-6FAD-4887-BEA3-84E73DC5E245}" destId="{154135AB-EF2C-489E-98A3-A7FBF0C53EB6}" srcOrd="0" destOrd="0" parTransId="{6B307D8D-52DF-4334-87F2-DB24037FEACC}" sibTransId="{F10BE441-3C8B-4D14-9304-1E5CA54E5B4D}"/>
    <dgm:cxn modelId="{43F15828-E974-43DD-92DD-AFA88F7664D1}" srcId="{154135AB-EF2C-489E-98A3-A7FBF0C53EB6}" destId="{1EFBDF5B-0409-4B34-9A42-5958FDCBD47F}" srcOrd="4" destOrd="0" parTransId="{70E0EC54-91F8-4192-A3D2-65F8913D16D3}" sibTransId="{CF572C8D-053C-43BD-B291-505B0D7AE404}"/>
    <dgm:cxn modelId="{5DD55504-E7F7-472E-8A39-ED661F6706B2}" type="presParOf" srcId="{0CC9B4A8-B925-4342-A07B-7F3642C3E51B}" destId="{4B50EAED-F8D9-40C8-ABEA-4037D4CA75D6}" srcOrd="0" destOrd="0" presId="urn:microsoft.com/office/officeart/2005/8/layout/radial3"/>
    <dgm:cxn modelId="{DA2CBEDC-73C6-4EB9-BB94-031635508E67}" type="presParOf" srcId="{4B50EAED-F8D9-40C8-ABEA-4037D4CA75D6}" destId="{60914258-0F48-4522-89EC-2D08FB70B35D}" srcOrd="0" destOrd="0" presId="urn:microsoft.com/office/officeart/2005/8/layout/radial3"/>
    <dgm:cxn modelId="{8DCCD16B-4A0D-4CBB-86A3-0A698EBD5F01}" type="presParOf" srcId="{4B50EAED-F8D9-40C8-ABEA-4037D4CA75D6}" destId="{E877D2A8-1B73-4A0D-BA72-E6753D672BB9}" srcOrd="1" destOrd="0" presId="urn:microsoft.com/office/officeart/2005/8/layout/radial3"/>
    <dgm:cxn modelId="{0D16E1B0-2C00-44AA-AF62-0106B56BDBD1}" type="presParOf" srcId="{4B50EAED-F8D9-40C8-ABEA-4037D4CA75D6}" destId="{92330B26-17AD-4724-91FB-EA485B6ADE29}" srcOrd="2" destOrd="0" presId="urn:microsoft.com/office/officeart/2005/8/layout/radial3"/>
    <dgm:cxn modelId="{6A4A5675-A020-4243-9916-11CA8D4084C2}" type="presParOf" srcId="{4B50EAED-F8D9-40C8-ABEA-4037D4CA75D6}" destId="{13730280-BE4B-41C1-9C34-6D26DAC2185A}" srcOrd="3" destOrd="0" presId="urn:microsoft.com/office/officeart/2005/8/layout/radial3"/>
    <dgm:cxn modelId="{5EBCB43A-64E9-4943-85DB-49F78BB14EB2}" type="presParOf" srcId="{4B50EAED-F8D9-40C8-ABEA-4037D4CA75D6}" destId="{DA724C35-E310-44F0-928F-591BCF914BCA}" srcOrd="4" destOrd="0" presId="urn:microsoft.com/office/officeart/2005/8/layout/radial3"/>
    <dgm:cxn modelId="{1A4B7DE1-7468-44DF-B9CD-DA87EAA80574}" type="presParOf" srcId="{4B50EAED-F8D9-40C8-ABEA-4037D4CA75D6}" destId="{73301E97-E7CF-4B5F-8920-532F5DF790A5}" srcOrd="5" destOrd="0" presId="urn:microsoft.com/office/officeart/2005/8/layout/radial3"/>
    <dgm:cxn modelId="{7C0ECECC-1338-4FE5-94D4-5DE895BEACA1}" type="presParOf" srcId="{4B50EAED-F8D9-40C8-ABEA-4037D4CA75D6}" destId="{93BDC86C-0C92-4520-989E-BFE3BEF614A1}" srcOrd="6"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759DC82-F120-492E-B308-15473C7DD6D9}"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en-US"/>
        </a:p>
      </dgm:t>
    </dgm:pt>
    <dgm:pt modelId="{BB87FA4C-9ADE-4C54-BBF9-F7B4367FA728}">
      <dgm:prSet phldrT="[Text]"/>
      <dgm:spPr>
        <a:solidFill>
          <a:srgbClr val="0070C0"/>
        </a:solidFill>
        <a:ln>
          <a:solidFill>
            <a:schemeClr val="accent1"/>
          </a:solidFill>
        </a:ln>
      </dgm:spPr>
      <dgm:t>
        <a:bodyPr/>
        <a:lstStyle/>
        <a:p>
          <a:r>
            <a:rPr lang="en-US" altLang="en-US" dirty="0" smtClean="0"/>
            <a:t>TANF-LETTS Work Registration (2013)</a:t>
          </a:r>
          <a:endParaRPr lang="en-US" dirty="0"/>
        </a:p>
      </dgm:t>
    </dgm:pt>
    <dgm:pt modelId="{98DAB490-A912-4C47-BDDE-176F954E1C35}" type="parTrans" cxnId="{97BCF792-CD64-4D18-B942-1A96297570CE}">
      <dgm:prSet/>
      <dgm:spPr/>
      <dgm:t>
        <a:bodyPr/>
        <a:lstStyle/>
        <a:p>
          <a:endParaRPr lang="en-US"/>
        </a:p>
      </dgm:t>
    </dgm:pt>
    <dgm:pt modelId="{BFFDF2F1-5491-4460-8720-D3DEEC2B705E}" type="sibTrans" cxnId="{97BCF792-CD64-4D18-B942-1A96297570CE}">
      <dgm:prSet/>
      <dgm:spPr/>
      <dgm:t>
        <a:bodyPr/>
        <a:lstStyle/>
        <a:p>
          <a:endParaRPr lang="en-US"/>
        </a:p>
      </dgm:t>
    </dgm:pt>
    <dgm:pt modelId="{1FADC826-362D-4C1D-B3F9-6902BD226EBE}">
      <dgm:prSet/>
      <dgm:spPr/>
      <dgm:t>
        <a:bodyPr/>
        <a:lstStyle/>
        <a:p>
          <a:r>
            <a:rPr lang="en-US" altLang="en-US" dirty="0" smtClean="0"/>
            <a:t>Actual data collection system</a:t>
          </a:r>
        </a:p>
      </dgm:t>
    </dgm:pt>
    <dgm:pt modelId="{F6F92E55-63D4-4C8C-87F5-9D0972F8F47A}" type="parTrans" cxnId="{A34158CF-7CE1-4083-9ED5-D1B8495C41D5}">
      <dgm:prSet/>
      <dgm:spPr/>
      <dgm:t>
        <a:bodyPr/>
        <a:lstStyle/>
        <a:p>
          <a:endParaRPr lang="en-US"/>
        </a:p>
      </dgm:t>
    </dgm:pt>
    <dgm:pt modelId="{927ACFD3-EB7D-4066-AD4F-CDAEBD232D94}" type="sibTrans" cxnId="{A34158CF-7CE1-4083-9ED5-D1B8495C41D5}">
      <dgm:prSet/>
      <dgm:spPr/>
      <dgm:t>
        <a:bodyPr/>
        <a:lstStyle/>
        <a:p>
          <a:endParaRPr lang="en-US"/>
        </a:p>
      </dgm:t>
    </dgm:pt>
    <dgm:pt modelId="{F30A211C-9FAC-4025-95D0-D0D510B7DCEC}">
      <dgm:prSet/>
      <dgm:spPr/>
      <dgm:t>
        <a:bodyPr/>
        <a:lstStyle/>
        <a:p>
          <a:r>
            <a:rPr lang="en-US" altLang="en-US" dirty="0" smtClean="0"/>
            <a:t>Necessity due to $15M funding cut from TANF</a:t>
          </a:r>
        </a:p>
      </dgm:t>
    </dgm:pt>
    <dgm:pt modelId="{D333B716-5C8A-4E05-9A57-96887E09226B}" type="parTrans" cxnId="{4219B8E2-E656-4649-A20C-E6B0DC409312}">
      <dgm:prSet/>
      <dgm:spPr/>
      <dgm:t>
        <a:bodyPr/>
        <a:lstStyle/>
        <a:p>
          <a:endParaRPr lang="en-US"/>
        </a:p>
      </dgm:t>
    </dgm:pt>
    <dgm:pt modelId="{5B99B1CC-D2C9-42DE-A740-AC6ABD9B8D01}" type="sibTrans" cxnId="{4219B8E2-E656-4649-A20C-E6B0DC409312}">
      <dgm:prSet/>
      <dgm:spPr/>
      <dgm:t>
        <a:bodyPr/>
        <a:lstStyle/>
        <a:p>
          <a:endParaRPr lang="en-US"/>
        </a:p>
      </dgm:t>
    </dgm:pt>
    <dgm:pt modelId="{2526B030-0F00-49AA-9198-CC175262BD1C}">
      <dgm:prSet/>
      <dgm:spPr/>
      <dgm:t>
        <a:bodyPr/>
        <a:lstStyle/>
        <a:p>
          <a:r>
            <a:rPr lang="en-US" altLang="en-US" dirty="0" smtClean="0"/>
            <a:t>Effort to assist remaining staff with automation</a:t>
          </a:r>
        </a:p>
      </dgm:t>
    </dgm:pt>
    <dgm:pt modelId="{4086A9ED-985E-4D22-930C-F85D5ABE9A39}" type="parTrans" cxnId="{1D7DA2F0-E9D0-430A-ABDF-63C5C1D997EB}">
      <dgm:prSet/>
      <dgm:spPr/>
      <dgm:t>
        <a:bodyPr/>
        <a:lstStyle/>
        <a:p>
          <a:endParaRPr lang="en-US"/>
        </a:p>
      </dgm:t>
    </dgm:pt>
    <dgm:pt modelId="{A797D23D-B6EE-4DF9-94CE-0AED005AB8AB}" type="sibTrans" cxnId="{1D7DA2F0-E9D0-430A-ABDF-63C5C1D997EB}">
      <dgm:prSet/>
      <dgm:spPr/>
      <dgm:t>
        <a:bodyPr/>
        <a:lstStyle/>
        <a:p>
          <a:endParaRPr lang="en-US"/>
        </a:p>
      </dgm:t>
    </dgm:pt>
    <dgm:pt modelId="{DE3A3850-8B47-4DAC-A77B-9DAB8628274A}">
      <dgm:prSet/>
      <dgm:spPr/>
      <dgm:t>
        <a:bodyPr/>
        <a:lstStyle/>
        <a:p>
          <a:r>
            <a:rPr lang="en-US" altLang="en-US" dirty="0" smtClean="0"/>
            <a:t>Self-Service Registration for TANF customers</a:t>
          </a:r>
        </a:p>
      </dgm:t>
    </dgm:pt>
    <dgm:pt modelId="{A4CB3541-607B-4ADE-AA89-85E0362B8EA3}" type="parTrans" cxnId="{58241CC4-DFF7-4E5E-8306-1ABB4A550DBA}">
      <dgm:prSet/>
      <dgm:spPr/>
      <dgm:t>
        <a:bodyPr/>
        <a:lstStyle/>
        <a:p>
          <a:endParaRPr lang="en-US"/>
        </a:p>
      </dgm:t>
    </dgm:pt>
    <dgm:pt modelId="{D357130C-818A-41EE-BDA6-F226B59AED01}" type="sibTrans" cxnId="{58241CC4-DFF7-4E5E-8306-1ABB4A550DBA}">
      <dgm:prSet/>
      <dgm:spPr/>
      <dgm:t>
        <a:bodyPr/>
        <a:lstStyle/>
        <a:p>
          <a:endParaRPr lang="en-US"/>
        </a:p>
      </dgm:t>
    </dgm:pt>
    <dgm:pt modelId="{D459B6E9-2C18-485E-BB52-9B9F0BFF4A1A}">
      <dgm:prSet/>
      <dgm:spPr/>
      <dgm:t>
        <a:bodyPr/>
        <a:lstStyle/>
        <a:p>
          <a:r>
            <a:rPr lang="en-US" altLang="en-US" dirty="0" smtClean="0"/>
            <a:t>Self-Service Work Registration (WP) required in LETTS</a:t>
          </a:r>
        </a:p>
      </dgm:t>
    </dgm:pt>
    <dgm:pt modelId="{49DAF578-2D57-4614-AC80-A6F3CC15AA71}" type="parTrans" cxnId="{BEA90724-3466-4F7A-9695-B95711C7EA3B}">
      <dgm:prSet/>
      <dgm:spPr/>
      <dgm:t>
        <a:bodyPr/>
        <a:lstStyle/>
        <a:p>
          <a:endParaRPr lang="en-US"/>
        </a:p>
      </dgm:t>
    </dgm:pt>
    <dgm:pt modelId="{9995DE03-04AE-493A-A248-3B79DE790C52}" type="sibTrans" cxnId="{BEA90724-3466-4F7A-9695-B95711C7EA3B}">
      <dgm:prSet/>
      <dgm:spPr/>
      <dgm:t>
        <a:bodyPr/>
        <a:lstStyle/>
        <a:p>
          <a:endParaRPr lang="en-US"/>
        </a:p>
      </dgm:t>
    </dgm:pt>
    <dgm:pt modelId="{AD862643-26F0-46FC-A224-D257DBFD90B4}">
      <dgm:prSet/>
      <dgm:spPr/>
      <dgm:t>
        <a:bodyPr/>
        <a:lstStyle/>
        <a:p>
          <a:r>
            <a:rPr lang="en-US" altLang="en-US" dirty="0" smtClean="0"/>
            <a:t>Completed with web services in real time</a:t>
          </a:r>
        </a:p>
      </dgm:t>
    </dgm:pt>
    <dgm:pt modelId="{FD6418E0-15B2-49F9-9B39-29E5D4F74A29}" type="parTrans" cxnId="{992E0908-D5FE-417D-A7CF-5A82A96EEBE3}">
      <dgm:prSet/>
      <dgm:spPr/>
      <dgm:t>
        <a:bodyPr/>
        <a:lstStyle/>
        <a:p>
          <a:endParaRPr lang="en-US"/>
        </a:p>
      </dgm:t>
    </dgm:pt>
    <dgm:pt modelId="{65ECB296-7E02-4F90-8E7E-CDC299A0CBFA}" type="sibTrans" cxnId="{992E0908-D5FE-417D-A7CF-5A82A96EEBE3}">
      <dgm:prSet/>
      <dgm:spPr/>
      <dgm:t>
        <a:bodyPr/>
        <a:lstStyle/>
        <a:p>
          <a:endParaRPr lang="en-US"/>
        </a:p>
      </dgm:t>
    </dgm:pt>
    <dgm:pt modelId="{9031AF0D-4162-43F9-B080-248B1FC59A51}">
      <dgm:prSet/>
      <dgm:spPr/>
      <dgm:t>
        <a:bodyPr/>
        <a:lstStyle/>
        <a:p>
          <a:r>
            <a:rPr lang="en-US" altLang="en-US" dirty="0" smtClean="0"/>
            <a:t>3 disparate data sources (systems)</a:t>
          </a:r>
        </a:p>
      </dgm:t>
    </dgm:pt>
    <dgm:pt modelId="{DE7F4E29-875A-4765-8755-B54CE19A51C9}" type="parTrans" cxnId="{39B02803-3B1B-4575-9686-162B5F8A0A6F}">
      <dgm:prSet/>
      <dgm:spPr/>
      <dgm:t>
        <a:bodyPr/>
        <a:lstStyle/>
        <a:p>
          <a:endParaRPr lang="en-US"/>
        </a:p>
      </dgm:t>
    </dgm:pt>
    <dgm:pt modelId="{922E1B38-40D4-4956-84C6-D9B2F1C94AA5}" type="sibTrans" cxnId="{39B02803-3B1B-4575-9686-162B5F8A0A6F}">
      <dgm:prSet/>
      <dgm:spPr/>
      <dgm:t>
        <a:bodyPr/>
        <a:lstStyle/>
        <a:p>
          <a:endParaRPr lang="en-US"/>
        </a:p>
      </dgm:t>
    </dgm:pt>
    <dgm:pt modelId="{42B2CCC6-15A0-45A1-BA26-8EF456C74A17}">
      <dgm:prSet/>
      <dgm:spPr/>
      <dgm:t>
        <a:bodyPr/>
        <a:lstStyle/>
        <a:p>
          <a:r>
            <a:rPr lang="en-US" altLang="en-US" dirty="0" smtClean="0"/>
            <a:t>Completion Time – 3 months</a:t>
          </a:r>
        </a:p>
      </dgm:t>
    </dgm:pt>
    <dgm:pt modelId="{88866FD2-D8C6-4306-86F0-E9D749FB5B13}" type="parTrans" cxnId="{4FEC312F-388E-4F5D-A16E-BC002E660A10}">
      <dgm:prSet/>
      <dgm:spPr/>
      <dgm:t>
        <a:bodyPr/>
        <a:lstStyle/>
        <a:p>
          <a:endParaRPr lang="en-US"/>
        </a:p>
      </dgm:t>
    </dgm:pt>
    <dgm:pt modelId="{952B1C0C-B67F-492C-B2B6-E5DCA5E55CDA}" type="sibTrans" cxnId="{4FEC312F-388E-4F5D-A16E-BC002E660A10}">
      <dgm:prSet/>
      <dgm:spPr/>
      <dgm:t>
        <a:bodyPr/>
        <a:lstStyle/>
        <a:p>
          <a:endParaRPr lang="en-US"/>
        </a:p>
      </dgm:t>
    </dgm:pt>
    <dgm:pt modelId="{651BE3D1-7E4D-4D64-BEAF-87147E7D897B}" type="pres">
      <dgm:prSet presAssocID="{E759DC82-F120-492E-B308-15473C7DD6D9}" presName="linear" presStyleCnt="0">
        <dgm:presLayoutVars>
          <dgm:animLvl val="lvl"/>
          <dgm:resizeHandles val="exact"/>
        </dgm:presLayoutVars>
      </dgm:prSet>
      <dgm:spPr/>
      <dgm:t>
        <a:bodyPr/>
        <a:lstStyle/>
        <a:p>
          <a:endParaRPr lang="en-US"/>
        </a:p>
      </dgm:t>
    </dgm:pt>
    <dgm:pt modelId="{F28630CC-1CF7-4C91-B77D-6CAD5F65AE7F}" type="pres">
      <dgm:prSet presAssocID="{BB87FA4C-9ADE-4C54-BBF9-F7B4367FA728}" presName="parentText" presStyleLbl="node1" presStyleIdx="0" presStyleCnt="1">
        <dgm:presLayoutVars>
          <dgm:chMax val="0"/>
          <dgm:bulletEnabled val="1"/>
        </dgm:presLayoutVars>
      </dgm:prSet>
      <dgm:spPr/>
      <dgm:t>
        <a:bodyPr/>
        <a:lstStyle/>
        <a:p>
          <a:endParaRPr lang="en-US"/>
        </a:p>
      </dgm:t>
    </dgm:pt>
    <dgm:pt modelId="{5942D9BC-5FF5-4678-9098-0BD4ABC98101}" type="pres">
      <dgm:prSet presAssocID="{BB87FA4C-9ADE-4C54-BBF9-F7B4367FA728}" presName="childText" presStyleLbl="revTx" presStyleIdx="0" presStyleCnt="1">
        <dgm:presLayoutVars>
          <dgm:bulletEnabled val="1"/>
        </dgm:presLayoutVars>
      </dgm:prSet>
      <dgm:spPr/>
      <dgm:t>
        <a:bodyPr/>
        <a:lstStyle/>
        <a:p>
          <a:endParaRPr lang="en-US"/>
        </a:p>
      </dgm:t>
    </dgm:pt>
  </dgm:ptLst>
  <dgm:cxnLst>
    <dgm:cxn modelId="{7BCFC921-D735-40BB-8594-387193368B44}" type="presOf" srcId="{BB87FA4C-9ADE-4C54-BBF9-F7B4367FA728}" destId="{F28630CC-1CF7-4C91-B77D-6CAD5F65AE7F}" srcOrd="0" destOrd="0" presId="urn:microsoft.com/office/officeart/2005/8/layout/vList2"/>
    <dgm:cxn modelId="{66DE4D97-0585-41ED-B5F2-6A39F4CF5641}" type="presOf" srcId="{F30A211C-9FAC-4025-95D0-D0D510B7DCEC}" destId="{5942D9BC-5FF5-4678-9098-0BD4ABC98101}" srcOrd="0" destOrd="1" presId="urn:microsoft.com/office/officeart/2005/8/layout/vList2"/>
    <dgm:cxn modelId="{1D7DA2F0-E9D0-430A-ABDF-63C5C1D997EB}" srcId="{BB87FA4C-9ADE-4C54-BBF9-F7B4367FA728}" destId="{2526B030-0F00-49AA-9198-CC175262BD1C}" srcOrd="2" destOrd="0" parTransId="{4086A9ED-985E-4D22-930C-F85D5ABE9A39}" sibTransId="{A797D23D-B6EE-4DF9-94CE-0AED005AB8AB}"/>
    <dgm:cxn modelId="{97BCF792-CD64-4D18-B942-1A96297570CE}" srcId="{E759DC82-F120-492E-B308-15473C7DD6D9}" destId="{BB87FA4C-9ADE-4C54-BBF9-F7B4367FA728}" srcOrd="0" destOrd="0" parTransId="{98DAB490-A912-4C47-BDDE-176F954E1C35}" sibTransId="{BFFDF2F1-5491-4460-8720-D3DEEC2B705E}"/>
    <dgm:cxn modelId="{39B02803-3B1B-4575-9686-162B5F8A0A6F}" srcId="{BB87FA4C-9ADE-4C54-BBF9-F7B4367FA728}" destId="{9031AF0D-4162-43F9-B080-248B1FC59A51}" srcOrd="6" destOrd="0" parTransId="{DE7F4E29-875A-4765-8755-B54CE19A51C9}" sibTransId="{922E1B38-40D4-4956-84C6-D9B2F1C94AA5}"/>
    <dgm:cxn modelId="{7C21064B-C256-4C81-9236-BC52F388530B}" type="presOf" srcId="{2526B030-0F00-49AA-9198-CC175262BD1C}" destId="{5942D9BC-5FF5-4678-9098-0BD4ABC98101}" srcOrd="0" destOrd="2" presId="urn:microsoft.com/office/officeart/2005/8/layout/vList2"/>
    <dgm:cxn modelId="{A34158CF-7CE1-4083-9ED5-D1B8495C41D5}" srcId="{BB87FA4C-9ADE-4C54-BBF9-F7B4367FA728}" destId="{1FADC826-362D-4C1D-B3F9-6902BD226EBE}" srcOrd="0" destOrd="0" parTransId="{F6F92E55-63D4-4C8C-87F5-9D0972F8F47A}" sibTransId="{927ACFD3-EB7D-4066-AD4F-CDAEBD232D94}"/>
    <dgm:cxn modelId="{21537BE2-0DC0-4B5B-B995-668CE6C88168}" type="presOf" srcId="{1FADC826-362D-4C1D-B3F9-6902BD226EBE}" destId="{5942D9BC-5FF5-4678-9098-0BD4ABC98101}" srcOrd="0" destOrd="0" presId="urn:microsoft.com/office/officeart/2005/8/layout/vList2"/>
    <dgm:cxn modelId="{F46F3DAB-0711-4123-B0EF-C5103896E8D4}" type="presOf" srcId="{42B2CCC6-15A0-45A1-BA26-8EF456C74A17}" destId="{5942D9BC-5FF5-4678-9098-0BD4ABC98101}" srcOrd="0" destOrd="7" presId="urn:microsoft.com/office/officeart/2005/8/layout/vList2"/>
    <dgm:cxn modelId="{BEA90724-3466-4F7A-9695-B95711C7EA3B}" srcId="{BB87FA4C-9ADE-4C54-BBF9-F7B4367FA728}" destId="{D459B6E9-2C18-485E-BB52-9B9F0BFF4A1A}" srcOrd="4" destOrd="0" parTransId="{49DAF578-2D57-4614-AC80-A6F3CC15AA71}" sibTransId="{9995DE03-04AE-493A-A248-3B79DE790C52}"/>
    <dgm:cxn modelId="{4219B8E2-E656-4649-A20C-E6B0DC409312}" srcId="{BB87FA4C-9ADE-4C54-BBF9-F7B4367FA728}" destId="{F30A211C-9FAC-4025-95D0-D0D510B7DCEC}" srcOrd="1" destOrd="0" parTransId="{D333B716-5C8A-4E05-9A57-96887E09226B}" sibTransId="{5B99B1CC-D2C9-42DE-A740-AC6ABD9B8D01}"/>
    <dgm:cxn modelId="{992E0908-D5FE-417D-A7CF-5A82A96EEBE3}" srcId="{BB87FA4C-9ADE-4C54-BBF9-F7B4367FA728}" destId="{AD862643-26F0-46FC-A224-D257DBFD90B4}" srcOrd="5" destOrd="0" parTransId="{FD6418E0-15B2-49F9-9B39-29E5D4F74A29}" sibTransId="{65ECB296-7E02-4F90-8E7E-CDC299A0CBFA}"/>
    <dgm:cxn modelId="{58241CC4-DFF7-4E5E-8306-1ABB4A550DBA}" srcId="{BB87FA4C-9ADE-4C54-BBF9-F7B4367FA728}" destId="{DE3A3850-8B47-4DAC-A77B-9DAB8628274A}" srcOrd="3" destOrd="0" parTransId="{A4CB3541-607B-4ADE-AA89-85E0362B8EA3}" sibTransId="{D357130C-818A-41EE-BDA6-F226B59AED01}"/>
    <dgm:cxn modelId="{4FEC312F-388E-4F5D-A16E-BC002E660A10}" srcId="{BB87FA4C-9ADE-4C54-BBF9-F7B4367FA728}" destId="{42B2CCC6-15A0-45A1-BA26-8EF456C74A17}" srcOrd="7" destOrd="0" parTransId="{88866FD2-D8C6-4306-86F0-E9D749FB5B13}" sibTransId="{952B1C0C-B67F-492C-B2B6-E5DCA5E55CDA}"/>
    <dgm:cxn modelId="{1776FCBD-5316-4BC1-A401-E3FB3E848351}" type="presOf" srcId="{AD862643-26F0-46FC-A224-D257DBFD90B4}" destId="{5942D9BC-5FF5-4678-9098-0BD4ABC98101}" srcOrd="0" destOrd="5" presId="urn:microsoft.com/office/officeart/2005/8/layout/vList2"/>
    <dgm:cxn modelId="{D4AF54C0-B635-4222-9107-2D959E05AEF3}" type="presOf" srcId="{D459B6E9-2C18-485E-BB52-9B9F0BFF4A1A}" destId="{5942D9BC-5FF5-4678-9098-0BD4ABC98101}" srcOrd="0" destOrd="4" presId="urn:microsoft.com/office/officeart/2005/8/layout/vList2"/>
    <dgm:cxn modelId="{636316D3-6355-486F-8616-2FA7357F5D64}" type="presOf" srcId="{DE3A3850-8B47-4DAC-A77B-9DAB8628274A}" destId="{5942D9BC-5FF5-4678-9098-0BD4ABC98101}" srcOrd="0" destOrd="3" presId="urn:microsoft.com/office/officeart/2005/8/layout/vList2"/>
    <dgm:cxn modelId="{472EAEC5-9E65-4926-BB70-A48D7CAC1122}" type="presOf" srcId="{E759DC82-F120-492E-B308-15473C7DD6D9}" destId="{651BE3D1-7E4D-4D64-BEAF-87147E7D897B}" srcOrd="0" destOrd="0" presId="urn:microsoft.com/office/officeart/2005/8/layout/vList2"/>
    <dgm:cxn modelId="{448A594B-D765-4EDC-8085-BC1F879D00ED}" type="presOf" srcId="{9031AF0D-4162-43F9-B080-248B1FC59A51}" destId="{5942D9BC-5FF5-4678-9098-0BD4ABC98101}" srcOrd="0" destOrd="6" presId="urn:microsoft.com/office/officeart/2005/8/layout/vList2"/>
    <dgm:cxn modelId="{96581DCB-BC04-4B55-A4A2-0254C23AD2B5}" type="presParOf" srcId="{651BE3D1-7E4D-4D64-BEAF-87147E7D897B}" destId="{F28630CC-1CF7-4C91-B77D-6CAD5F65AE7F}" srcOrd="0" destOrd="0" presId="urn:microsoft.com/office/officeart/2005/8/layout/vList2"/>
    <dgm:cxn modelId="{FB0049CF-B65B-4AF4-B883-FCC84F4A5BE3}" type="presParOf" srcId="{651BE3D1-7E4D-4D64-BEAF-87147E7D897B}" destId="{5942D9BC-5FF5-4678-9098-0BD4ABC98101}"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759DC82-F120-492E-B308-15473C7DD6D9}"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en-US"/>
        </a:p>
      </dgm:t>
    </dgm:pt>
    <dgm:pt modelId="{BB87FA4C-9ADE-4C54-BBF9-F7B4367FA728}">
      <dgm:prSet phldrT="[Text]" custT="1"/>
      <dgm:spPr>
        <a:solidFill>
          <a:srgbClr val="0070C0"/>
        </a:solidFill>
        <a:ln>
          <a:solidFill>
            <a:schemeClr val="accent1"/>
          </a:solidFill>
        </a:ln>
      </dgm:spPr>
      <dgm:t>
        <a:bodyPr/>
        <a:lstStyle/>
        <a:p>
          <a:r>
            <a:rPr lang="en-US" altLang="en-US" sz="2400" dirty="0" smtClean="0"/>
            <a:t>TANF-LETTS Work Registration (2013)</a:t>
          </a:r>
          <a:endParaRPr lang="en-US" sz="2400" dirty="0"/>
        </a:p>
      </dgm:t>
    </dgm:pt>
    <dgm:pt modelId="{98DAB490-A912-4C47-BDDE-176F954E1C35}" type="parTrans" cxnId="{97BCF792-CD64-4D18-B942-1A96297570CE}">
      <dgm:prSet/>
      <dgm:spPr/>
      <dgm:t>
        <a:bodyPr/>
        <a:lstStyle/>
        <a:p>
          <a:endParaRPr lang="en-US"/>
        </a:p>
      </dgm:t>
    </dgm:pt>
    <dgm:pt modelId="{BFFDF2F1-5491-4460-8720-D3DEEC2B705E}" type="sibTrans" cxnId="{97BCF792-CD64-4D18-B942-1A96297570CE}">
      <dgm:prSet/>
      <dgm:spPr/>
      <dgm:t>
        <a:bodyPr/>
        <a:lstStyle/>
        <a:p>
          <a:endParaRPr lang="en-US"/>
        </a:p>
      </dgm:t>
    </dgm:pt>
    <dgm:pt modelId="{E091593B-E3FB-4156-8D6E-38BD90D23633}">
      <dgm:prSet custT="1"/>
      <dgm:spPr/>
      <dgm:t>
        <a:bodyPr/>
        <a:lstStyle/>
        <a:p>
          <a:r>
            <a:rPr lang="en-US" altLang="en-US" sz="2400" dirty="0" smtClean="0"/>
            <a:t>3 disparate data sources (systems)</a:t>
          </a:r>
        </a:p>
      </dgm:t>
    </dgm:pt>
    <dgm:pt modelId="{71E9927F-DA82-4B33-88A5-6AE3EA0C68B1}" type="parTrans" cxnId="{F46ACEC6-A75F-460A-8DF2-04AB6EB7E0C2}">
      <dgm:prSet/>
      <dgm:spPr/>
      <dgm:t>
        <a:bodyPr/>
        <a:lstStyle/>
        <a:p>
          <a:endParaRPr lang="en-US"/>
        </a:p>
      </dgm:t>
    </dgm:pt>
    <dgm:pt modelId="{276A7425-408A-4D84-A8CE-D4ACD44D2377}" type="sibTrans" cxnId="{F46ACEC6-A75F-460A-8DF2-04AB6EB7E0C2}">
      <dgm:prSet/>
      <dgm:spPr/>
      <dgm:t>
        <a:bodyPr/>
        <a:lstStyle/>
        <a:p>
          <a:endParaRPr lang="en-US"/>
        </a:p>
      </dgm:t>
    </dgm:pt>
    <dgm:pt modelId="{7BFF5B1B-CA50-407A-85ED-D907457AF80B}">
      <dgm:prSet custT="1"/>
      <dgm:spPr/>
      <dgm:t>
        <a:bodyPr/>
        <a:lstStyle/>
        <a:p>
          <a:r>
            <a:rPr lang="en-US" altLang="en-US" sz="2400" dirty="0" smtClean="0"/>
            <a:t>1 data source at a separate department</a:t>
          </a:r>
        </a:p>
      </dgm:t>
    </dgm:pt>
    <dgm:pt modelId="{FED25E6A-B2E5-4B76-A609-7B9BCE48EEB4}" type="parTrans" cxnId="{24C99704-2898-462B-B0C2-B237405DB511}">
      <dgm:prSet/>
      <dgm:spPr/>
      <dgm:t>
        <a:bodyPr/>
        <a:lstStyle/>
        <a:p>
          <a:endParaRPr lang="en-US"/>
        </a:p>
      </dgm:t>
    </dgm:pt>
    <dgm:pt modelId="{E440C0F9-BD7A-46F1-94ED-301F09638027}" type="sibTrans" cxnId="{24C99704-2898-462B-B0C2-B237405DB511}">
      <dgm:prSet/>
      <dgm:spPr/>
      <dgm:t>
        <a:bodyPr/>
        <a:lstStyle/>
        <a:p>
          <a:endParaRPr lang="en-US"/>
        </a:p>
      </dgm:t>
    </dgm:pt>
    <dgm:pt modelId="{5ACFFC38-616A-4BAF-A08A-8CD7C9DD7C35}">
      <dgm:prSet custT="1"/>
      <dgm:spPr/>
      <dgm:t>
        <a:bodyPr/>
        <a:lstStyle/>
        <a:p>
          <a:r>
            <a:rPr lang="en-US" altLang="en-US" sz="2400" dirty="0" smtClean="0"/>
            <a:t>Mainframe (at other department), Oracle, SQL Server</a:t>
          </a:r>
        </a:p>
      </dgm:t>
    </dgm:pt>
    <dgm:pt modelId="{99B46155-F468-4082-844B-2E5BC325994A}" type="parTrans" cxnId="{987FAAFF-BE49-4FF8-83DC-DCFEBA16BA6A}">
      <dgm:prSet/>
      <dgm:spPr/>
      <dgm:t>
        <a:bodyPr/>
        <a:lstStyle/>
        <a:p>
          <a:endParaRPr lang="en-US"/>
        </a:p>
      </dgm:t>
    </dgm:pt>
    <dgm:pt modelId="{87DA6567-4399-405C-BF57-2652F54E36DA}" type="sibTrans" cxnId="{987FAAFF-BE49-4FF8-83DC-DCFEBA16BA6A}">
      <dgm:prSet/>
      <dgm:spPr/>
      <dgm:t>
        <a:bodyPr/>
        <a:lstStyle/>
        <a:p>
          <a:endParaRPr lang="en-US"/>
        </a:p>
      </dgm:t>
    </dgm:pt>
    <dgm:pt modelId="{24EAAA7E-2F2C-4B33-8E86-D51B33C4F38B}">
      <dgm:prSet custT="1"/>
      <dgm:spPr/>
      <dgm:t>
        <a:bodyPr/>
        <a:lstStyle/>
        <a:p>
          <a:r>
            <a:rPr lang="en-US" altLang="en-US" sz="2400" dirty="0" smtClean="0"/>
            <a:t>Completion Time – 3 months</a:t>
          </a:r>
        </a:p>
      </dgm:t>
    </dgm:pt>
    <dgm:pt modelId="{9EBEE4D9-2774-4A01-BADA-4922C0063292}" type="parTrans" cxnId="{0AE8DFC1-3E42-492C-A4CB-D48F8CEC4659}">
      <dgm:prSet/>
      <dgm:spPr/>
      <dgm:t>
        <a:bodyPr/>
        <a:lstStyle/>
        <a:p>
          <a:endParaRPr lang="en-US"/>
        </a:p>
      </dgm:t>
    </dgm:pt>
    <dgm:pt modelId="{5FD5130C-53F2-4DA0-825A-927720759042}" type="sibTrans" cxnId="{0AE8DFC1-3E42-492C-A4CB-D48F8CEC4659}">
      <dgm:prSet/>
      <dgm:spPr/>
      <dgm:t>
        <a:bodyPr/>
        <a:lstStyle/>
        <a:p>
          <a:endParaRPr lang="en-US"/>
        </a:p>
      </dgm:t>
    </dgm:pt>
    <dgm:pt modelId="{42C2E00C-FD57-4A75-B840-E895462A7463}">
      <dgm:prSet custT="1"/>
      <dgm:spPr/>
      <dgm:t>
        <a:bodyPr/>
        <a:lstStyle/>
        <a:p>
          <a:r>
            <a:rPr lang="en-US" altLang="en-US" sz="2400" dirty="0" smtClean="0"/>
            <a:t>Contract Staff Size - 0</a:t>
          </a:r>
        </a:p>
      </dgm:t>
    </dgm:pt>
    <dgm:pt modelId="{CB4CB657-37BF-4799-A30F-E71ABFB898F7}" type="parTrans" cxnId="{2E465B9A-DC3B-453A-B5F2-45E78B2A5FEB}">
      <dgm:prSet/>
      <dgm:spPr/>
      <dgm:t>
        <a:bodyPr/>
        <a:lstStyle/>
        <a:p>
          <a:endParaRPr lang="en-US"/>
        </a:p>
      </dgm:t>
    </dgm:pt>
    <dgm:pt modelId="{590524B3-AF86-4FCE-A909-9C554BC8719F}" type="sibTrans" cxnId="{2E465B9A-DC3B-453A-B5F2-45E78B2A5FEB}">
      <dgm:prSet/>
      <dgm:spPr/>
      <dgm:t>
        <a:bodyPr/>
        <a:lstStyle/>
        <a:p>
          <a:endParaRPr lang="en-US"/>
        </a:p>
      </dgm:t>
    </dgm:pt>
    <dgm:pt modelId="{7135F266-B4F2-4C0B-A070-192FD4E3EB91}">
      <dgm:prSet custT="1"/>
      <dgm:spPr/>
      <dgm:t>
        <a:bodyPr/>
        <a:lstStyle/>
        <a:p>
          <a:r>
            <a:rPr lang="en-US" altLang="en-US" sz="2400" dirty="0" smtClean="0"/>
            <a:t>FTE Size (already onboard) - 4</a:t>
          </a:r>
        </a:p>
      </dgm:t>
    </dgm:pt>
    <dgm:pt modelId="{502D94A2-CE55-48EA-B5BC-0D37526B3FB0}" type="parTrans" cxnId="{E945B3B6-B5B7-45E7-BC0A-1A140176D46B}">
      <dgm:prSet/>
      <dgm:spPr/>
      <dgm:t>
        <a:bodyPr/>
        <a:lstStyle/>
        <a:p>
          <a:endParaRPr lang="en-US"/>
        </a:p>
      </dgm:t>
    </dgm:pt>
    <dgm:pt modelId="{8D7CE385-584C-4A16-8C56-B8F078160A84}" type="sibTrans" cxnId="{E945B3B6-B5B7-45E7-BC0A-1A140176D46B}">
      <dgm:prSet/>
      <dgm:spPr/>
      <dgm:t>
        <a:bodyPr/>
        <a:lstStyle/>
        <a:p>
          <a:endParaRPr lang="en-US"/>
        </a:p>
      </dgm:t>
    </dgm:pt>
    <dgm:pt modelId="{651BE3D1-7E4D-4D64-BEAF-87147E7D897B}" type="pres">
      <dgm:prSet presAssocID="{E759DC82-F120-492E-B308-15473C7DD6D9}" presName="linear" presStyleCnt="0">
        <dgm:presLayoutVars>
          <dgm:animLvl val="lvl"/>
          <dgm:resizeHandles val="exact"/>
        </dgm:presLayoutVars>
      </dgm:prSet>
      <dgm:spPr/>
      <dgm:t>
        <a:bodyPr/>
        <a:lstStyle/>
        <a:p>
          <a:endParaRPr lang="en-US"/>
        </a:p>
      </dgm:t>
    </dgm:pt>
    <dgm:pt modelId="{F28630CC-1CF7-4C91-B77D-6CAD5F65AE7F}" type="pres">
      <dgm:prSet presAssocID="{BB87FA4C-9ADE-4C54-BBF9-F7B4367FA728}" presName="parentText" presStyleLbl="node1" presStyleIdx="0" presStyleCnt="1">
        <dgm:presLayoutVars>
          <dgm:chMax val="0"/>
          <dgm:bulletEnabled val="1"/>
        </dgm:presLayoutVars>
      </dgm:prSet>
      <dgm:spPr/>
      <dgm:t>
        <a:bodyPr/>
        <a:lstStyle/>
        <a:p>
          <a:endParaRPr lang="en-US"/>
        </a:p>
      </dgm:t>
    </dgm:pt>
    <dgm:pt modelId="{5942D9BC-5FF5-4678-9098-0BD4ABC98101}" type="pres">
      <dgm:prSet presAssocID="{BB87FA4C-9ADE-4C54-BBF9-F7B4367FA728}" presName="childText" presStyleLbl="revTx" presStyleIdx="0" presStyleCnt="1">
        <dgm:presLayoutVars>
          <dgm:bulletEnabled val="1"/>
        </dgm:presLayoutVars>
      </dgm:prSet>
      <dgm:spPr/>
      <dgm:t>
        <a:bodyPr/>
        <a:lstStyle/>
        <a:p>
          <a:endParaRPr lang="en-US"/>
        </a:p>
      </dgm:t>
    </dgm:pt>
  </dgm:ptLst>
  <dgm:cxnLst>
    <dgm:cxn modelId="{23DF6B5C-EDAB-4E13-A68A-3B67EA13C43B}" type="presOf" srcId="{7BFF5B1B-CA50-407A-85ED-D907457AF80B}" destId="{5942D9BC-5FF5-4678-9098-0BD4ABC98101}" srcOrd="0" destOrd="1" presId="urn:microsoft.com/office/officeart/2005/8/layout/vList2"/>
    <dgm:cxn modelId="{0AE8DFC1-3E42-492C-A4CB-D48F8CEC4659}" srcId="{BB87FA4C-9ADE-4C54-BBF9-F7B4367FA728}" destId="{24EAAA7E-2F2C-4B33-8E86-D51B33C4F38B}" srcOrd="1" destOrd="0" parTransId="{9EBEE4D9-2774-4A01-BADA-4922C0063292}" sibTransId="{5FD5130C-53F2-4DA0-825A-927720759042}"/>
    <dgm:cxn modelId="{24C99704-2898-462B-B0C2-B237405DB511}" srcId="{E091593B-E3FB-4156-8D6E-38BD90D23633}" destId="{7BFF5B1B-CA50-407A-85ED-D907457AF80B}" srcOrd="0" destOrd="0" parTransId="{FED25E6A-B2E5-4B76-A609-7B9BCE48EEB4}" sibTransId="{E440C0F9-BD7A-46F1-94ED-301F09638027}"/>
    <dgm:cxn modelId="{EAA1AAF3-4B99-47ED-BC27-7CB1EB730ACE}" type="presOf" srcId="{42C2E00C-FD57-4A75-B840-E895462A7463}" destId="{5942D9BC-5FF5-4678-9098-0BD4ABC98101}" srcOrd="0" destOrd="4" presId="urn:microsoft.com/office/officeart/2005/8/layout/vList2"/>
    <dgm:cxn modelId="{D27E0B34-67B0-494F-BE34-8EDB754C38D6}" type="presOf" srcId="{E759DC82-F120-492E-B308-15473C7DD6D9}" destId="{651BE3D1-7E4D-4D64-BEAF-87147E7D897B}" srcOrd="0" destOrd="0" presId="urn:microsoft.com/office/officeart/2005/8/layout/vList2"/>
    <dgm:cxn modelId="{E7481277-AF08-4C0C-9455-73439D58F2F0}" type="presOf" srcId="{BB87FA4C-9ADE-4C54-BBF9-F7B4367FA728}" destId="{F28630CC-1CF7-4C91-B77D-6CAD5F65AE7F}" srcOrd="0" destOrd="0" presId="urn:microsoft.com/office/officeart/2005/8/layout/vList2"/>
    <dgm:cxn modelId="{00CA28B6-28FD-494D-A577-803F075FD70E}" type="presOf" srcId="{24EAAA7E-2F2C-4B33-8E86-D51B33C4F38B}" destId="{5942D9BC-5FF5-4678-9098-0BD4ABC98101}" srcOrd="0" destOrd="3" presId="urn:microsoft.com/office/officeart/2005/8/layout/vList2"/>
    <dgm:cxn modelId="{E945B3B6-B5B7-45E7-BC0A-1A140176D46B}" srcId="{BB87FA4C-9ADE-4C54-BBF9-F7B4367FA728}" destId="{7135F266-B4F2-4C0B-A070-192FD4E3EB91}" srcOrd="3" destOrd="0" parTransId="{502D94A2-CE55-48EA-B5BC-0D37526B3FB0}" sibTransId="{8D7CE385-584C-4A16-8C56-B8F078160A84}"/>
    <dgm:cxn modelId="{97BCF792-CD64-4D18-B942-1A96297570CE}" srcId="{E759DC82-F120-492E-B308-15473C7DD6D9}" destId="{BB87FA4C-9ADE-4C54-BBF9-F7B4367FA728}" srcOrd="0" destOrd="0" parTransId="{98DAB490-A912-4C47-BDDE-176F954E1C35}" sibTransId="{BFFDF2F1-5491-4460-8720-D3DEEC2B705E}"/>
    <dgm:cxn modelId="{2E465B9A-DC3B-453A-B5F2-45E78B2A5FEB}" srcId="{BB87FA4C-9ADE-4C54-BBF9-F7B4367FA728}" destId="{42C2E00C-FD57-4A75-B840-E895462A7463}" srcOrd="2" destOrd="0" parTransId="{CB4CB657-37BF-4799-A30F-E71ABFB898F7}" sibTransId="{590524B3-AF86-4FCE-A909-9C554BC8719F}"/>
    <dgm:cxn modelId="{987FAAFF-BE49-4FF8-83DC-DCFEBA16BA6A}" srcId="{E091593B-E3FB-4156-8D6E-38BD90D23633}" destId="{5ACFFC38-616A-4BAF-A08A-8CD7C9DD7C35}" srcOrd="1" destOrd="0" parTransId="{99B46155-F468-4082-844B-2E5BC325994A}" sibTransId="{87DA6567-4399-405C-BF57-2652F54E36DA}"/>
    <dgm:cxn modelId="{E8A3E825-2889-4DC4-A630-C94AFE8CAA54}" type="presOf" srcId="{5ACFFC38-616A-4BAF-A08A-8CD7C9DD7C35}" destId="{5942D9BC-5FF5-4678-9098-0BD4ABC98101}" srcOrd="0" destOrd="2" presId="urn:microsoft.com/office/officeart/2005/8/layout/vList2"/>
    <dgm:cxn modelId="{01F9D337-76BA-4156-8E21-EF66F833DDED}" type="presOf" srcId="{7135F266-B4F2-4C0B-A070-192FD4E3EB91}" destId="{5942D9BC-5FF5-4678-9098-0BD4ABC98101}" srcOrd="0" destOrd="5" presId="urn:microsoft.com/office/officeart/2005/8/layout/vList2"/>
    <dgm:cxn modelId="{B52372BE-25E5-4078-901D-6C34C83CA27B}" type="presOf" srcId="{E091593B-E3FB-4156-8D6E-38BD90D23633}" destId="{5942D9BC-5FF5-4678-9098-0BD4ABC98101}" srcOrd="0" destOrd="0" presId="urn:microsoft.com/office/officeart/2005/8/layout/vList2"/>
    <dgm:cxn modelId="{F46ACEC6-A75F-460A-8DF2-04AB6EB7E0C2}" srcId="{BB87FA4C-9ADE-4C54-BBF9-F7B4367FA728}" destId="{E091593B-E3FB-4156-8D6E-38BD90D23633}" srcOrd="0" destOrd="0" parTransId="{71E9927F-DA82-4B33-88A5-6AE3EA0C68B1}" sibTransId="{276A7425-408A-4D84-A8CE-D4ACD44D2377}"/>
    <dgm:cxn modelId="{D4D01322-2343-4B54-A677-C0C89621ABA4}" type="presParOf" srcId="{651BE3D1-7E4D-4D64-BEAF-87147E7D897B}" destId="{F28630CC-1CF7-4C91-B77D-6CAD5F65AE7F}" srcOrd="0" destOrd="0" presId="urn:microsoft.com/office/officeart/2005/8/layout/vList2"/>
    <dgm:cxn modelId="{3ADC0C28-474A-4E97-AEDF-203EC43AD827}" type="presParOf" srcId="{651BE3D1-7E4D-4D64-BEAF-87147E7D897B}" destId="{5942D9BC-5FF5-4678-9098-0BD4ABC98101}"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4321618A-CBBC-4241-9905-31987752671A}" type="doc">
      <dgm:prSet loTypeId="urn:microsoft.com/office/officeart/2005/8/layout/list1" loCatId="list" qsTypeId="urn:microsoft.com/office/officeart/2005/8/quickstyle/3d3" qsCatId="3D" csTypeId="urn:microsoft.com/office/officeart/2005/8/colors/colorful4" csCatId="colorful" phldr="1"/>
      <dgm:spPr/>
      <dgm:t>
        <a:bodyPr/>
        <a:lstStyle/>
        <a:p>
          <a:endParaRPr lang="en-US"/>
        </a:p>
      </dgm:t>
    </dgm:pt>
    <dgm:pt modelId="{B49AC165-61AD-45AC-A831-33568372015D}">
      <dgm:prSet phldrT="[Text]"/>
      <dgm:spPr>
        <a:solidFill>
          <a:schemeClr val="bg2"/>
        </a:solidFill>
      </dgm:spPr>
      <dgm:t>
        <a:bodyPr/>
        <a:lstStyle/>
        <a:p>
          <a:r>
            <a:rPr lang="en-US" altLang="en-US" dirty="0" smtClean="0"/>
            <a:t>Embedded LETTS data in PATES</a:t>
          </a:r>
          <a:endParaRPr lang="en-US" dirty="0"/>
        </a:p>
      </dgm:t>
    </dgm:pt>
    <dgm:pt modelId="{D1E8813C-96E8-4C81-A5D4-40C1F7D6B62B}" type="parTrans" cxnId="{38968B2E-5E33-4E04-A520-8343591745E6}">
      <dgm:prSet/>
      <dgm:spPr/>
      <dgm:t>
        <a:bodyPr/>
        <a:lstStyle/>
        <a:p>
          <a:endParaRPr lang="en-US"/>
        </a:p>
      </dgm:t>
    </dgm:pt>
    <dgm:pt modelId="{6A9DDE71-E94F-4CFA-959C-568AA9467504}" type="sibTrans" cxnId="{38968B2E-5E33-4E04-A520-8343591745E6}">
      <dgm:prSet/>
      <dgm:spPr/>
      <dgm:t>
        <a:bodyPr/>
        <a:lstStyle/>
        <a:p>
          <a:endParaRPr lang="en-US"/>
        </a:p>
      </dgm:t>
    </dgm:pt>
    <dgm:pt modelId="{D73E74AA-0C43-4103-B566-26C7B0F27D43}">
      <dgm:prSet/>
      <dgm:spPr/>
      <dgm:t>
        <a:bodyPr/>
        <a:lstStyle/>
        <a:p>
          <a:r>
            <a:rPr lang="en-US" altLang="en-US" dirty="0" smtClean="0"/>
            <a:t>Data from WP/WIOA/TAA now available inside TANF/SNAP system</a:t>
          </a:r>
        </a:p>
      </dgm:t>
    </dgm:pt>
    <dgm:pt modelId="{ACEE3839-96EE-4B43-9589-BAE5B7A1314C}" type="parTrans" cxnId="{99DAAA11-752C-483B-BC9C-715CA28CB518}">
      <dgm:prSet/>
      <dgm:spPr/>
      <dgm:t>
        <a:bodyPr/>
        <a:lstStyle/>
        <a:p>
          <a:endParaRPr lang="en-US"/>
        </a:p>
      </dgm:t>
    </dgm:pt>
    <dgm:pt modelId="{9E29898A-A351-476E-9B7C-9A33AD724244}" type="sibTrans" cxnId="{99DAAA11-752C-483B-BC9C-715CA28CB518}">
      <dgm:prSet/>
      <dgm:spPr/>
      <dgm:t>
        <a:bodyPr/>
        <a:lstStyle/>
        <a:p>
          <a:endParaRPr lang="en-US"/>
        </a:p>
      </dgm:t>
    </dgm:pt>
    <dgm:pt modelId="{C50A60AF-3067-4CAB-A74B-85342714C952}">
      <dgm:prSet/>
      <dgm:spPr/>
      <dgm:t>
        <a:bodyPr/>
        <a:lstStyle/>
        <a:p>
          <a:r>
            <a:rPr lang="en-US" altLang="en-US" dirty="0" smtClean="0"/>
            <a:t>2 disparate systems</a:t>
          </a:r>
        </a:p>
      </dgm:t>
    </dgm:pt>
    <dgm:pt modelId="{36B1DD33-795C-474D-B033-C7AAFF241638}" type="parTrans" cxnId="{2B57F637-9DA1-4D5E-8986-80A11B3CF178}">
      <dgm:prSet/>
      <dgm:spPr/>
      <dgm:t>
        <a:bodyPr/>
        <a:lstStyle/>
        <a:p>
          <a:endParaRPr lang="en-US"/>
        </a:p>
      </dgm:t>
    </dgm:pt>
    <dgm:pt modelId="{23E416BB-DB8F-4873-B978-F1498EA5ADF1}" type="sibTrans" cxnId="{2B57F637-9DA1-4D5E-8986-80A11B3CF178}">
      <dgm:prSet/>
      <dgm:spPr/>
      <dgm:t>
        <a:bodyPr/>
        <a:lstStyle/>
        <a:p>
          <a:endParaRPr lang="en-US"/>
        </a:p>
      </dgm:t>
    </dgm:pt>
    <dgm:pt modelId="{2390AF4B-B110-4180-A51D-B1167FDE022E}">
      <dgm:prSet/>
      <dgm:spPr/>
      <dgm:t>
        <a:bodyPr/>
        <a:lstStyle/>
        <a:p>
          <a:r>
            <a:rPr lang="en-US" altLang="en-US" dirty="0" smtClean="0"/>
            <a:t>Currently in TANF/SNAP daily</a:t>
          </a:r>
        </a:p>
      </dgm:t>
    </dgm:pt>
    <dgm:pt modelId="{685CD29B-9D4C-4CC9-8A19-88E73B3962DC}" type="parTrans" cxnId="{1643FA98-481B-4FC1-BCFA-BF9526EEACC2}">
      <dgm:prSet/>
      <dgm:spPr/>
      <dgm:t>
        <a:bodyPr/>
        <a:lstStyle/>
        <a:p>
          <a:endParaRPr lang="en-US"/>
        </a:p>
      </dgm:t>
    </dgm:pt>
    <dgm:pt modelId="{1DA20C4F-E2F4-409E-AFB8-987A38EAE71A}" type="sibTrans" cxnId="{1643FA98-481B-4FC1-BCFA-BF9526EEACC2}">
      <dgm:prSet/>
      <dgm:spPr/>
      <dgm:t>
        <a:bodyPr/>
        <a:lstStyle/>
        <a:p>
          <a:endParaRPr lang="en-US"/>
        </a:p>
      </dgm:t>
    </dgm:pt>
    <dgm:pt modelId="{F874BD56-2B9E-4232-9118-8A579687D6EC}">
      <dgm:prSet/>
      <dgm:spPr/>
      <dgm:t>
        <a:bodyPr/>
        <a:lstStyle/>
        <a:p>
          <a:r>
            <a:rPr lang="en-US" altLang="en-US" dirty="0" smtClean="0"/>
            <a:t>Moving to Web Service</a:t>
          </a:r>
        </a:p>
      </dgm:t>
    </dgm:pt>
    <dgm:pt modelId="{B347AB1B-FA9D-4A8A-A721-CEC751265597}" type="parTrans" cxnId="{7385C40A-430D-4F07-936B-48CF02082028}">
      <dgm:prSet/>
      <dgm:spPr/>
      <dgm:t>
        <a:bodyPr/>
        <a:lstStyle/>
        <a:p>
          <a:endParaRPr lang="en-US"/>
        </a:p>
      </dgm:t>
    </dgm:pt>
    <dgm:pt modelId="{9BA51BD6-5CE8-4F52-BCA9-E2550FD008E6}" type="sibTrans" cxnId="{7385C40A-430D-4F07-936B-48CF02082028}">
      <dgm:prSet/>
      <dgm:spPr/>
      <dgm:t>
        <a:bodyPr/>
        <a:lstStyle/>
        <a:p>
          <a:endParaRPr lang="en-US"/>
        </a:p>
      </dgm:t>
    </dgm:pt>
    <dgm:pt modelId="{9E0286AD-B00E-4412-9C2A-DCBE5C2F212B}">
      <dgm:prSet/>
      <dgm:spPr/>
      <dgm:t>
        <a:bodyPr/>
        <a:lstStyle/>
        <a:p>
          <a:r>
            <a:rPr lang="en-US" altLang="en-US" dirty="0" smtClean="0"/>
            <a:t>Moving to hyperlinks and SSO</a:t>
          </a:r>
        </a:p>
      </dgm:t>
    </dgm:pt>
    <dgm:pt modelId="{8C56C41D-2A84-444E-BCDD-3333F2A540E4}" type="parTrans" cxnId="{932B4167-60D1-435F-85F2-4F8030F8F398}">
      <dgm:prSet/>
      <dgm:spPr/>
      <dgm:t>
        <a:bodyPr/>
        <a:lstStyle/>
        <a:p>
          <a:endParaRPr lang="en-US"/>
        </a:p>
      </dgm:t>
    </dgm:pt>
    <dgm:pt modelId="{F98517A2-3B78-4D5B-BACF-09F493A0DBCE}" type="sibTrans" cxnId="{932B4167-60D1-435F-85F2-4F8030F8F398}">
      <dgm:prSet/>
      <dgm:spPr/>
      <dgm:t>
        <a:bodyPr/>
        <a:lstStyle/>
        <a:p>
          <a:endParaRPr lang="en-US"/>
        </a:p>
      </dgm:t>
    </dgm:pt>
    <dgm:pt modelId="{A108186E-9959-4D40-9240-0315FBADF357}">
      <dgm:prSet/>
      <dgm:spPr/>
      <dgm:t>
        <a:bodyPr/>
        <a:lstStyle/>
        <a:p>
          <a:r>
            <a:rPr lang="en-US" altLang="en-US" dirty="0" smtClean="0"/>
            <a:t>2 FTEs *</a:t>
          </a:r>
        </a:p>
      </dgm:t>
    </dgm:pt>
    <dgm:pt modelId="{1FFCD817-CDC9-4532-95D3-F838AE28935D}" type="parTrans" cxnId="{CDBCD673-0552-45D7-8BF3-096F473BC6A2}">
      <dgm:prSet/>
      <dgm:spPr/>
      <dgm:t>
        <a:bodyPr/>
        <a:lstStyle/>
        <a:p>
          <a:endParaRPr lang="en-US"/>
        </a:p>
      </dgm:t>
    </dgm:pt>
    <dgm:pt modelId="{404A6FD3-086E-4ED6-90D5-4B3B30A0B018}" type="sibTrans" cxnId="{CDBCD673-0552-45D7-8BF3-096F473BC6A2}">
      <dgm:prSet/>
      <dgm:spPr/>
      <dgm:t>
        <a:bodyPr/>
        <a:lstStyle/>
        <a:p>
          <a:endParaRPr lang="en-US"/>
        </a:p>
      </dgm:t>
    </dgm:pt>
    <dgm:pt modelId="{282742CC-21F0-46A9-8EA8-464274663474}" type="pres">
      <dgm:prSet presAssocID="{4321618A-CBBC-4241-9905-31987752671A}" presName="linear" presStyleCnt="0">
        <dgm:presLayoutVars>
          <dgm:dir/>
          <dgm:animLvl val="lvl"/>
          <dgm:resizeHandles val="exact"/>
        </dgm:presLayoutVars>
      </dgm:prSet>
      <dgm:spPr/>
      <dgm:t>
        <a:bodyPr/>
        <a:lstStyle/>
        <a:p>
          <a:endParaRPr lang="en-US"/>
        </a:p>
      </dgm:t>
    </dgm:pt>
    <dgm:pt modelId="{29052381-F394-49A6-A6AB-C43E7194D595}" type="pres">
      <dgm:prSet presAssocID="{B49AC165-61AD-45AC-A831-33568372015D}" presName="parentLin" presStyleCnt="0"/>
      <dgm:spPr/>
    </dgm:pt>
    <dgm:pt modelId="{471C4A51-5B48-4271-A14A-F84DE8BB1463}" type="pres">
      <dgm:prSet presAssocID="{B49AC165-61AD-45AC-A831-33568372015D}" presName="parentLeftMargin" presStyleLbl="node1" presStyleIdx="0" presStyleCnt="1"/>
      <dgm:spPr/>
      <dgm:t>
        <a:bodyPr/>
        <a:lstStyle/>
        <a:p>
          <a:endParaRPr lang="en-US"/>
        </a:p>
      </dgm:t>
    </dgm:pt>
    <dgm:pt modelId="{13233E79-2C24-47B2-AE86-8E10BCAD6ADA}" type="pres">
      <dgm:prSet presAssocID="{B49AC165-61AD-45AC-A831-33568372015D}" presName="parentText" presStyleLbl="node1" presStyleIdx="0" presStyleCnt="1">
        <dgm:presLayoutVars>
          <dgm:chMax val="0"/>
          <dgm:bulletEnabled val="1"/>
        </dgm:presLayoutVars>
      </dgm:prSet>
      <dgm:spPr/>
      <dgm:t>
        <a:bodyPr/>
        <a:lstStyle/>
        <a:p>
          <a:endParaRPr lang="en-US"/>
        </a:p>
      </dgm:t>
    </dgm:pt>
    <dgm:pt modelId="{4B8F57C1-280A-49DD-9C66-8E1612DD3689}" type="pres">
      <dgm:prSet presAssocID="{B49AC165-61AD-45AC-A831-33568372015D}" presName="negativeSpace" presStyleCnt="0"/>
      <dgm:spPr/>
    </dgm:pt>
    <dgm:pt modelId="{F74BA82C-22D3-4B6A-8D93-BDD556C0028C}" type="pres">
      <dgm:prSet presAssocID="{B49AC165-61AD-45AC-A831-33568372015D}" presName="childText" presStyleLbl="conFgAcc1" presStyleIdx="0" presStyleCnt="1">
        <dgm:presLayoutVars>
          <dgm:bulletEnabled val="1"/>
        </dgm:presLayoutVars>
      </dgm:prSet>
      <dgm:spPr/>
      <dgm:t>
        <a:bodyPr/>
        <a:lstStyle/>
        <a:p>
          <a:endParaRPr lang="en-US"/>
        </a:p>
      </dgm:t>
    </dgm:pt>
  </dgm:ptLst>
  <dgm:cxnLst>
    <dgm:cxn modelId="{932B4167-60D1-435F-85F2-4F8030F8F398}" srcId="{2390AF4B-B110-4180-A51D-B1167FDE022E}" destId="{9E0286AD-B00E-4412-9C2A-DCBE5C2F212B}" srcOrd="1" destOrd="0" parTransId="{8C56C41D-2A84-444E-BCDD-3333F2A540E4}" sibTransId="{F98517A2-3B78-4D5B-BACF-09F493A0DBCE}"/>
    <dgm:cxn modelId="{1643FA98-481B-4FC1-BCFA-BF9526EEACC2}" srcId="{B49AC165-61AD-45AC-A831-33568372015D}" destId="{2390AF4B-B110-4180-A51D-B1167FDE022E}" srcOrd="2" destOrd="0" parTransId="{685CD29B-9D4C-4CC9-8A19-88E73B3962DC}" sibTransId="{1DA20C4F-E2F4-409E-AFB8-987A38EAE71A}"/>
    <dgm:cxn modelId="{CDBCD673-0552-45D7-8BF3-096F473BC6A2}" srcId="{B49AC165-61AD-45AC-A831-33568372015D}" destId="{A108186E-9959-4D40-9240-0315FBADF357}" srcOrd="3" destOrd="0" parTransId="{1FFCD817-CDC9-4532-95D3-F838AE28935D}" sibTransId="{404A6FD3-086E-4ED6-90D5-4B3B30A0B018}"/>
    <dgm:cxn modelId="{078DBC82-AA3F-4911-B6BA-8571E51D6309}" type="presOf" srcId="{A108186E-9959-4D40-9240-0315FBADF357}" destId="{F74BA82C-22D3-4B6A-8D93-BDD556C0028C}" srcOrd="0" destOrd="5" presId="urn:microsoft.com/office/officeart/2005/8/layout/list1"/>
    <dgm:cxn modelId="{85D9C981-F9A3-4CB5-9C41-8898441E9917}" type="presOf" srcId="{B49AC165-61AD-45AC-A831-33568372015D}" destId="{471C4A51-5B48-4271-A14A-F84DE8BB1463}" srcOrd="0" destOrd="0" presId="urn:microsoft.com/office/officeart/2005/8/layout/list1"/>
    <dgm:cxn modelId="{7385C40A-430D-4F07-936B-48CF02082028}" srcId="{2390AF4B-B110-4180-A51D-B1167FDE022E}" destId="{F874BD56-2B9E-4232-9118-8A579687D6EC}" srcOrd="0" destOrd="0" parTransId="{B347AB1B-FA9D-4A8A-A721-CEC751265597}" sibTransId="{9BA51BD6-5CE8-4F52-BCA9-E2550FD008E6}"/>
    <dgm:cxn modelId="{38968B2E-5E33-4E04-A520-8343591745E6}" srcId="{4321618A-CBBC-4241-9905-31987752671A}" destId="{B49AC165-61AD-45AC-A831-33568372015D}" srcOrd="0" destOrd="0" parTransId="{D1E8813C-96E8-4C81-A5D4-40C1F7D6B62B}" sibTransId="{6A9DDE71-E94F-4CFA-959C-568AA9467504}"/>
    <dgm:cxn modelId="{DBFE3040-10C1-42B3-B1A8-778730975DA6}" type="presOf" srcId="{F874BD56-2B9E-4232-9118-8A579687D6EC}" destId="{F74BA82C-22D3-4B6A-8D93-BDD556C0028C}" srcOrd="0" destOrd="3" presId="urn:microsoft.com/office/officeart/2005/8/layout/list1"/>
    <dgm:cxn modelId="{91C055E3-8881-467D-842A-F918FF2C2A69}" type="presOf" srcId="{D73E74AA-0C43-4103-B566-26C7B0F27D43}" destId="{F74BA82C-22D3-4B6A-8D93-BDD556C0028C}" srcOrd="0" destOrd="0" presId="urn:microsoft.com/office/officeart/2005/8/layout/list1"/>
    <dgm:cxn modelId="{8F395FAA-FBA6-4311-8A40-E0C9F47E1CB3}" type="presOf" srcId="{4321618A-CBBC-4241-9905-31987752671A}" destId="{282742CC-21F0-46A9-8EA8-464274663474}" srcOrd="0" destOrd="0" presId="urn:microsoft.com/office/officeart/2005/8/layout/list1"/>
    <dgm:cxn modelId="{99DAAA11-752C-483B-BC9C-715CA28CB518}" srcId="{B49AC165-61AD-45AC-A831-33568372015D}" destId="{D73E74AA-0C43-4103-B566-26C7B0F27D43}" srcOrd="0" destOrd="0" parTransId="{ACEE3839-96EE-4B43-9589-BAE5B7A1314C}" sibTransId="{9E29898A-A351-476E-9B7C-9A33AD724244}"/>
    <dgm:cxn modelId="{F4524942-3F3D-4849-B6E7-1BB4B7899D9C}" type="presOf" srcId="{C50A60AF-3067-4CAB-A74B-85342714C952}" destId="{F74BA82C-22D3-4B6A-8D93-BDD556C0028C}" srcOrd="0" destOrd="1" presId="urn:microsoft.com/office/officeart/2005/8/layout/list1"/>
    <dgm:cxn modelId="{C5FE2837-A846-430D-BC5F-BABDEB261FE4}" type="presOf" srcId="{2390AF4B-B110-4180-A51D-B1167FDE022E}" destId="{F74BA82C-22D3-4B6A-8D93-BDD556C0028C}" srcOrd="0" destOrd="2" presId="urn:microsoft.com/office/officeart/2005/8/layout/list1"/>
    <dgm:cxn modelId="{D25E1CE6-D131-450D-A5FC-2E924B48252B}" type="presOf" srcId="{B49AC165-61AD-45AC-A831-33568372015D}" destId="{13233E79-2C24-47B2-AE86-8E10BCAD6ADA}" srcOrd="1" destOrd="0" presId="urn:microsoft.com/office/officeart/2005/8/layout/list1"/>
    <dgm:cxn modelId="{F734C028-2FB1-4741-B942-1550533158BB}" type="presOf" srcId="{9E0286AD-B00E-4412-9C2A-DCBE5C2F212B}" destId="{F74BA82C-22D3-4B6A-8D93-BDD556C0028C}" srcOrd="0" destOrd="4" presId="urn:microsoft.com/office/officeart/2005/8/layout/list1"/>
    <dgm:cxn modelId="{2B57F637-9DA1-4D5E-8986-80A11B3CF178}" srcId="{B49AC165-61AD-45AC-A831-33568372015D}" destId="{C50A60AF-3067-4CAB-A74B-85342714C952}" srcOrd="1" destOrd="0" parTransId="{36B1DD33-795C-474D-B033-C7AAFF241638}" sibTransId="{23E416BB-DB8F-4873-B978-F1498EA5ADF1}"/>
    <dgm:cxn modelId="{015185C1-2B79-4074-A7B7-9096DC562EAE}" type="presParOf" srcId="{282742CC-21F0-46A9-8EA8-464274663474}" destId="{29052381-F394-49A6-A6AB-C43E7194D595}" srcOrd="0" destOrd="0" presId="urn:microsoft.com/office/officeart/2005/8/layout/list1"/>
    <dgm:cxn modelId="{C643E3D6-2C43-4078-8D4E-70206E6A2C4C}" type="presParOf" srcId="{29052381-F394-49A6-A6AB-C43E7194D595}" destId="{471C4A51-5B48-4271-A14A-F84DE8BB1463}" srcOrd="0" destOrd="0" presId="urn:microsoft.com/office/officeart/2005/8/layout/list1"/>
    <dgm:cxn modelId="{E59050C9-7EE1-416A-86AB-7C957907CA6A}" type="presParOf" srcId="{29052381-F394-49A6-A6AB-C43E7194D595}" destId="{13233E79-2C24-47B2-AE86-8E10BCAD6ADA}" srcOrd="1" destOrd="0" presId="urn:microsoft.com/office/officeart/2005/8/layout/list1"/>
    <dgm:cxn modelId="{6D099CE1-F796-4789-8C30-CFFB77AFAE4A}" type="presParOf" srcId="{282742CC-21F0-46A9-8EA8-464274663474}" destId="{4B8F57C1-280A-49DD-9C66-8E1612DD3689}" srcOrd="1" destOrd="0" presId="urn:microsoft.com/office/officeart/2005/8/layout/list1"/>
    <dgm:cxn modelId="{4BF3CFB3-0562-49A9-9004-9FDD66C3EF33}" type="presParOf" srcId="{282742CC-21F0-46A9-8EA8-464274663474}" destId="{F74BA82C-22D3-4B6A-8D93-BDD556C0028C}" srcOrd="2"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4321618A-CBBC-4241-9905-31987752671A}" type="doc">
      <dgm:prSet loTypeId="urn:microsoft.com/office/officeart/2005/8/layout/list1" loCatId="list" qsTypeId="urn:microsoft.com/office/officeart/2005/8/quickstyle/3d3" qsCatId="3D" csTypeId="urn:microsoft.com/office/officeart/2005/8/colors/colorful4" csCatId="colorful" phldr="1"/>
      <dgm:spPr/>
      <dgm:t>
        <a:bodyPr/>
        <a:lstStyle/>
        <a:p>
          <a:endParaRPr lang="en-US"/>
        </a:p>
      </dgm:t>
    </dgm:pt>
    <dgm:pt modelId="{B49AC165-61AD-45AC-A831-33568372015D}">
      <dgm:prSet phldrT="[Text]"/>
      <dgm:spPr>
        <a:solidFill>
          <a:schemeClr val="bg2"/>
        </a:solidFill>
      </dgm:spPr>
      <dgm:t>
        <a:bodyPr/>
        <a:lstStyle/>
        <a:p>
          <a:r>
            <a:rPr lang="en-US" altLang="en-US" dirty="0" smtClean="0"/>
            <a:t>SARA Data Feed To PATES (2015)</a:t>
          </a:r>
          <a:endParaRPr lang="en-US" dirty="0"/>
        </a:p>
      </dgm:t>
    </dgm:pt>
    <dgm:pt modelId="{D1E8813C-96E8-4C81-A5D4-40C1F7D6B62B}" type="parTrans" cxnId="{38968B2E-5E33-4E04-A520-8343591745E6}">
      <dgm:prSet/>
      <dgm:spPr/>
      <dgm:t>
        <a:bodyPr/>
        <a:lstStyle/>
        <a:p>
          <a:endParaRPr lang="en-US"/>
        </a:p>
      </dgm:t>
    </dgm:pt>
    <dgm:pt modelId="{6A9DDE71-E94F-4CFA-959C-568AA9467504}" type="sibTrans" cxnId="{38968B2E-5E33-4E04-A520-8343591745E6}">
      <dgm:prSet/>
      <dgm:spPr/>
      <dgm:t>
        <a:bodyPr/>
        <a:lstStyle/>
        <a:p>
          <a:endParaRPr lang="en-US"/>
        </a:p>
      </dgm:t>
    </dgm:pt>
    <dgm:pt modelId="{D73E74AA-0C43-4103-B566-26C7B0F27D43}">
      <dgm:prSet/>
      <dgm:spPr/>
      <dgm:t>
        <a:bodyPr/>
        <a:lstStyle/>
        <a:p>
          <a:r>
            <a:rPr lang="en-US" altLang="en-US" dirty="0" smtClean="0"/>
            <a:t>MSSQL to MSSQL data feed</a:t>
          </a:r>
        </a:p>
      </dgm:t>
    </dgm:pt>
    <dgm:pt modelId="{ACEE3839-96EE-4B43-9589-BAE5B7A1314C}" type="parTrans" cxnId="{99DAAA11-752C-483B-BC9C-715CA28CB518}">
      <dgm:prSet/>
      <dgm:spPr/>
      <dgm:t>
        <a:bodyPr/>
        <a:lstStyle/>
        <a:p>
          <a:endParaRPr lang="en-US"/>
        </a:p>
      </dgm:t>
    </dgm:pt>
    <dgm:pt modelId="{9E29898A-A351-476E-9B7C-9A33AD724244}" type="sibTrans" cxnId="{99DAAA11-752C-483B-BC9C-715CA28CB518}">
      <dgm:prSet/>
      <dgm:spPr/>
      <dgm:t>
        <a:bodyPr/>
        <a:lstStyle/>
        <a:p>
          <a:endParaRPr lang="en-US"/>
        </a:p>
      </dgm:t>
    </dgm:pt>
    <dgm:pt modelId="{9C925D25-C8C2-4445-B135-13ECCA0F4C69}">
      <dgm:prSet/>
      <dgm:spPr/>
      <dgm:t>
        <a:bodyPr/>
        <a:lstStyle/>
        <a:p>
          <a:endParaRPr lang="en-US" altLang="en-US" dirty="0" smtClean="0"/>
        </a:p>
      </dgm:t>
    </dgm:pt>
    <dgm:pt modelId="{35025F0E-929E-4DDE-9CC1-80EDB20C974D}" type="parTrans" cxnId="{DB38FA04-18B3-4C32-8F7A-2D3294A6DB89}">
      <dgm:prSet/>
      <dgm:spPr/>
      <dgm:t>
        <a:bodyPr/>
        <a:lstStyle/>
        <a:p>
          <a:endParaRPr lang="en-US"/>
        </a:p>
      </dgm:t>
    </dgm:pt>
    <dgm:pt modelId="{B73A7E81-13C7-402B-96DC-7771FDEE0D4D}" type="sibTrans" cxnId="{DB38FA04-18B3-4C32-8F7A-2D3294A6DB89}">
      <dgm:prSet/>
      <dgm:spPr/>
      <dgm:t>
        <a:bodyPr/>
        <a:lstStyle/>
        <a:p>
          <a:endParaRPr lang="en-US"/>
        </a:p>
      </dgm:t>
    </dgm:pt>
    <dgm:pt modelId="{0910C336-5C89-4A98-BEC9-CA04E51B9F37}">
      <dgm:prSet/>
      <dgm:spPr/>
      <dgm:t>
        <a:bodyPr/>
        <a:lstStyle/>
        <a:p>
          <a:r>
            <a:rPr lang="en-US" altLang="en-US" dirty="0" smtClean="0"/>
            <a:t>From vendor to stateside system</a:t>
          </a:r>
        </a:p>
      </dgm:t>
    </dgm:pt>
    <dgm:pt modelId="{3BD18B14-C9F9-4070-93E2-296F10BCCC12}" type="parTrans" cxnId="{410C157F-3675-4680-9DB3-28AFD23B9D7E}">
      <dgm:prSet/>
      <dgm:spPr/>
      <dgm:t>
        <a:bodyPr/>
        <a:lstStyle/>
        <a:p>
          <a:endParaRPr lang="en-US"/>
        </a:p>
      </dgm:t>
    </dgm:pt>
    <dgm:pt modelId="{0B076874-88AE-4DDF-B94F-99BE3953AC1A}" type="sibTrans" cxnId="{410C157F-3675-4680-9DB3-28AFD23B9D7E}">
      <dgm:prSet/>
      <dgm:spPr/>
      <dgm:t>
        <a:bodyPr/>
        <a:lstStyle/>
        <a:p>
          <a:endParaRPr lang="en-US"/>
        </a:p>
      </dgm:t>
    </dgm:pt>
    <dgm:pt modelId="{F7F8FA3D-B2DD-47FA-8AC3-E27FEF6F70A3}">
      <dgm:prSet/>
      <dgm:spPr/>
      <dgm:t>
        <a:bodyPr/>
        <a:lstStyle/>
        <a:p>
          <a:r>
            <a:rPr lang="en-US" altLang="en-US" dirty="0" smtClean="0"/>
            <a:t>Vendor has a system that runs AI driven text conversations with TANF customers</a:t>
          </a:r>
        </a:p>
      </dgm:t>
    </dgm:pt>
    <dgm:pt modelId="{61052FCC-29B2-482F-8494-2ED05AD231D2}" type="parTrans" cxnId="{A2746086-C6A2-43D5-85EF-5EB4995A4E51}">
      <dgm:prSet/>
      <dgm:spPr/>
      <dgm:t>
        <a:bodyPr/>
        <a:lstStyle/>
        <a:p>
          <a:endParaRPr lang="en-US"/>
        </a:p>
      </dgm:t>
    </dgm:pt>
    <dgm:pt modelId="{500DFECB-C56B-4BEB-96FA-09ECC55C55E3}" type="sibTrans" cxnId="{A2746086-C6A2-43D5-85EF-5EB4995A4E51}">
      <dgm:prSet/>
      <dgm:spPr/>
      <dgm:t>
        <a:bodyPr/>
        <a:lstStyle/>
        <a:p>
          <a:endParaRPr lang="en-US"/>
        </a:p>
      </dgm:t>
    </dgm:pt>
    <dgm:pt modelId="{1037CC8D-EC11-4D1C-81FD-97C48CAEFA24}">
      <dgm:prSet/>
      <dgm:spPr/>
      <dgm:t>
        <a:bodyPr/>
        <a:lstStyle/>
        <a:p>
          <a:r>
            <a:rPr lang="en-US" altLang="en-US" dirty="0" smtClean="0"/>
            <a:t>Those conversations are sent to stateside database every 2 hours</a:t>
          </a:r>
        </a:p>
      </dgm:t>
    </dgm:pt>
    <dgm:pt modelId="{15604DDE-407B-4CB8-A3AE-8D96FE9FBD6C}" type="parTrans" cxnId="{EFC37385-D7B7-47AE-8E00-9E26AA954C66}">
      <dgm:prSet/>
      <dgm:spPr/>
      <dgm:t>
        <a:bodyPr/>
        <a:lstStyle/>
        <a:p>
          <a:endParaRPr lang="en-US"/>
        </a:p>
      </dgm:t>
    </dgm:pt>
    <dgm:pt modelId="{076ACEFF-B6A6-4810-B480-E193D0CA82DE}" type="sibTrans" cxnId="{EFC37385-D7B7-47AE-8E00-9E26AA954C66}">
      <dgm:prSet/>
      <dgm:spPr/>
      <dgm:t>
        <a:bodyPr/>
        <a:lstStyle/>
        <a:p>
          <a:endParaRPr lang="en-US"/>
        </a:p>
      </dgm:t>
    </dgm:pt>
    <dgm:pt modelId="{282742CC-21F0-46A9-8EA8-464274663474}" type="pres">
      <dgm:prSet presAssocID="{4321618A-CBBC-4241-9905-31987752671A}" presName="linear" presStyleCnt="0">
        <dgm:presLayoutVars>
          <dgm:dir/>
          <dgm:animLvl val="lvl"/>
          <dgm:resizeHandles val="exact"/>
        </dgm:presLayoutVars>
      </dgm:prSet>
      <dgm:spPr/>
      <dgm:t>
        <a:bodyPr/>
        <a:lstStyle/>
        <a:p>
          <a:endParaRPr lang="en-US"/>
        </a:p>
      </dgm:t>
    </dgm:pt>
    <dgm:pt modelId="{29052381-F394-49A6-A6AB-C43E7194D595}" type="pres">
      <dgm:prSet presAssocID="{B49AC165-61AD-45AC-A831-33568372015D}" presName="parentLin" presStyleCnt="0"/>
      <dgm:spPr/>
    </dgm:pt>
    <dgm:pt modelId="{471C4A51-5B48-4271-A14A-F84DE8BB1463}" type="pres">
      <dgm:prSet presAssocID="{B49AC165-61AD-45AC-A831-33568372015D}" presName="parentLeftMargin" presStyleLbl="node1" presStyleIdx="0" presStyleCnt="1"/>
      <dgm:spPr/>
      <dgm:t>
        <a:bodyPr/>
        <a:lstStyle/>
        <a:p>
          <a:endParaRPr lang="en-US"/>
        </a:p>
      </dgm:t>
    </dgm:pt>
    <dgm:pt modelId="{13233E79-2C24-47B2-AE86-8E10BCAD6ADA}" type="pres">
      <dgm:prSet presAssocID="{B49AC165-61AD-45AC-A831-33568372015D}" presName="parentText" presStyleLbl="node1" presStyleIdx="0" presStyleCnt="1">
        <dgm:presLayoutVars>
          <dgm:chMax val="0"/>
          <dgm:bulletEnabled val="1"/>
        </dgm:presLayoutVars>
      </dgm:prSet>
      <dgm:spPr/>
      <dgm:t>
        <a:bodyPr/>
        <a:lstStyle/>
        <a:p>
          <a:endParaRPr lang="en-US"/>
        </a:p>
      </dgm:t>
    </dgm:pt>
    <dgm:pt modelId="{4B8F57C1-280A-49DD-9C66-8E1612DD3689}" type="pres">
      <dgm:prSet presAssocID="{B49AC165-61AD-45AC-A831-33568372015D}" presName="negativeSpace" presStyleCnt="0"/>
      <dgm:spPr/>
    </dgm:pt>
    <dgm:pt modelId="{F74BA82C-22D3-4B6A-8D93-BDD556C0028C}" type="pres">
      <dgm:prSet presAssocID="{B49AC165-61AD-45AC-A831-33568372015D}" presName="childText" presStyleLbl="conFgAcc1" presStyleIdx="0" presStyleCnt="1">
        <dgm:presLayoutVars>
          <dgm:bulletEnabled val="1"/>
        </dgm:presLayoutVars>
      </dgm:prSet>
      <dgm:spPr/>
      <dgm:t>
        <a:bodyPr/>
        <a:lstStyle/>
        <a:p>
          <a:endParaRPr lang="en-US"/>
        </a:p>
      </dgm:t>
    </dgm:pt>
  </dgm:ptLst>
  <dgm:cxnLst>
    <dgm:cxn modelId="{410C157F-3675-4680-9DB3-28AFD23B9D7E}" srcId="{B49AC165-61AD-45AC-A831-33568372015D}" destId="{0910C336-5C89-4A98-BEC9-CA04E51B9F37}" srcOrd="1" destOrd="0" parTransId="{3BD18B14-C9F9-4070-93E2-296F10BCCC12}" sibTransId="{0B076874-88AE-4DDF-B94F-99BE3953AC1A}"/>
    <dgm:cxn modelId="{5962E65D-D34C-4E7D-BF01-C696469FEC45}" type="presOf" srcId="{D73E74AA-0C43-4103-B566-26C7B0F27D43}" destId="{F74BA82C-22D3-4B6A-8D93-BDD556C0028C}" srcOrd="0" destOrd="0" presId="urn:microsoft.com/office/officeart/2005/8/layout/list1"/>
    <dgm:cxn modelId="{D0657E60-D585-40BB-8B4B-9BA8D8D58C3A}" type="presOf" srcId="{4321618A-CBBC-4241-9905-31987752671A}" destId="{282742CC-21F0-46A9-8EA8-464274663474}" srcOrd="0" destOrd="0" presId="urn:microsoft.com/office/officeart/2005/8/layout/list1"/>
    <dgm:cxn modelId="{38968B2E-5E33-4E04-A520-8343591745E6}" srcId="{4321618A-CBBC-4241-9905-31987752671A}" destId="{B49AC165-61AD-45AC-A831-33568372015D}" srcOrd="0" destOrd="0" parTransId="{D1E8813C-96E8-4C81-A5D4-40C1F7D6B62B}" sibTransId="{6A9DDE71-E94F-4CFA-959C-568AA9467504}"/>
    <dgm:cxn modelId="{704A364C-28A5-4D1B-BBBB-D1FC73421CD6}" type="presOf" srcId="{1037CC8D-EC11-4D1C-81FD-97C48CAEFA24}" destId="{F74BA82C-22D3-4B6A-8D93-BDD556C0028C}" srcOrd="0" destOrd="3" presId="urn:microsoft.com/office/officeart/2005/8/layout/list1"/>
    <dgm:cxn modelId="{A2746086-C6A2-43D5-85EF-5EB4995A4E51}" srcId="{B49AC165-61AD-45AC-A831-33568372015D}" destId="{F7F8FA3D-B2DD-47FA-8AC3-E27FEF6F70A3}" srcOrd="2" destOrd="0" parTransId="{61052FCC-29B2-482F-8494-2ED05AD231D2}" sibTransId="{500DFECB-C56B-4BEB-96FA-09ECC55C55E3}"/>
    <dgm:cxn modelId="{99DAAA11-752C-483B-BC9C-715CA28CB518}" srcId="{B49AC165-61AD-45AC-A831-33568372015D}" destId="{D73E74AA-0C43-4103-B566-26C7B0F27D43}" srcOrd="0" destOrd="0" parTransId="{ACEE3839-96EE-4B43-9589-BAE5B7A1314C}" sibTransId="{9E29898A-A351-476E-9B7C-9A33AD724244}"/>
    <dgm:cxn modelId="{EFC37385-D7B7-47AE-8E00-9E26AA954C66}" srcId="{B49AC165-61AD-45AC-A831-33568372015D}" destId="{1037CC8D-EC11-4D1C-81FD-97C48CAEFA24}" srcOrd="3" destOrd="0" parTransId="{15604DDE-407B-4CB8-A3AE-8D96FE9FBD6C}" sibTransId="{076ACEFF-B6A6-4810-B480-E193D0CA82DE}"/>
    <dgm:cxn modelId="{169DF3BD-B882-4711-A472-3E31EEF8F1AB}" type="presOf" srcId="{9C925D25-C8C2-4445-B135-13ECCA0F4C69}" destId="{F74BA82C-22D3-4B6A-8D93-BDD556C0028C}" srcOrd="0" destOrd="4" presId="urn:microsoft.com/office/officeart/2005/8/layout/list1"/>
    <dgm:cxn modelId="{3EB2E1DC-1779-4E46-BE2E-7AC0B5057F09}" type="presOf" srcId="{0910C336-5C89-4A98-BEC9-CA04E51B9F37}" destId="{F74BA82C-22D3-4B6A-8D93-BDD556C0028C}" srcOrd="0" destOrd="1" presId="urn:microsoft.com/office/officeart/2005/8/layout/list1"/>
    <dgm:cxn modelId="{01D57542-F0AC-48AF-8D89-E4455515122D}" type="presOf" srcId="{B49AC165-61AD-45AC-A831-33568372015D}" destId="{13233E79-2C24-47B2-AE86-8E10BCAD6ADA}" srcOrd="1" destOrd="0" presId="urn:microsoft.com/office/officeart/2005/8/layout/list1"/>
    <dgm:cxn modelId="{2A55D472-C4C9-4958-B9BC-655E79570DD3}" type="presOf" srcId="{B49AC165-61AD-45AC-A831-33568372015D}" destId="{471C4A51-5B48-4271-A14A-F84DE8BB1463}" srcOrd="0" destOrd="0" presId="urn:microsoft.com/office/officeart/2005/8/layout/list1"/>
    <dgm:cxn modelId="{4BCDB305-EC1A-4C2A-829A-A14877958B2B}" type="presOf" srcId="{F7F8FA3D-B2DD-47FA-8AC3-E27FEF6F70A3}" destId="{F74BA82C-22D3-4B6A-8D93-BDD556C0028C}" srcOrd="0" destOrd="2" presId="urn:microsoft.com/office/officeart/2005/8/layout/list1"/>
    <dgm:cxn modelId="{DB38FA04-18B3-4C32-8F7A-2D3294A6DB89}" srcId="{B49AC165-61AD-45AC-A831-33568372015D}" destId="{9C925D25-C8C2-4445-B135-13ECCA0F4C69}" srcOrd="4" destOrd="0" parTransId="{35025F0E-929E-4DDE-9CC1-80EDB20C974D}" sibTransId="{B73A7E81-13C7-402B-96DC-7771FDEE0D4D}"/>
    <dgm:cxn modelId="{6F2A31B9-7AD3-46D8-8274-5DB991C9C247}" type="presParOf" srcId="{282742CC-21F0-46A9-8EA8-464274663474}" destId="{29052381-F394-49A6-A6AB-C43E7194D595}" srcOrd="0" destOrd="0" presId="urn:microsoft.com/office/officeart/2005/8/layout/list1"/>
    <dgm:cxn modelId="{AF21751E-EAAA-442F-9F8E-FAB3E984BC59}" type="presParOf" srcId="{29052381-F394-49A6-A6AB-C43E7194D595}" destId="{471C4A51-5B48-4271-A14A-F84DE8BB1463}" srcOrd="0" destOrd="0" presId="urn:microsoft.com/office/officeart/2005/8/layout/list1"/>
    <dgm:cxn modelId="{FA2F8278-16BF-4AC5-BDD9-6031D140E3C2}" type="presParOf" srcId="{29052381-F394-49A6-A6AB-C43E7194D595}" destId="{13233E79-2C24-47B2-AE86-8E10BCAD6ADA}" srcOrd="1" destOrd="0" presId="urn:microsoft.com/office/officeart/2005/8/layout/list1"/>
    <dgm:cxn modelId="{2998C157-42DF-4F33-9A34-B6587B7EE408}" type="presParOf" srcId="{282742CC-21F0-46A9-8EA8-464274663474}" destId="{4B8F57C1-280A-49DD-9C66-8E1612DD3689}" srcOrd="1" destOrd="0" presId="urn:microsoft.com/office/officeart/2005/8/layout/list1"/>
    <dgm:cxn modelId="{397DC73B-A9A9-4D09-BE74-11E832DB22DB}" type="presParOf" srcId="{282742CC-21F0-46A9-8EA8-464274663474}" destId="{F74BA82C-22D3-4B6A-8D93-BDD556C0028C}" srcOrd="2"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4795203F-F9E6-47F4-8578-199B41C3E6C2}" type="doc">
      <dgm:prSet loTypeId="urn:microsoft.com/office/officeart/2005/8/layout/list1" loCatId="list" qsTypeId="urn:microsoft.com/office/officeart/2005/8/quickstyle/3d2" qsCatId="3D" csTypeId="urn:microsoft.com/office/officeart/2005/8/colors/accent1_2" csCatId="accent1" phldr="1"/>
      <dgm:spPr/>
      <dgm:t>
        <a:bodyPr/>
        <a:lstStyle/>
        <a:p>
          <a:endParaRPr lang="en-US"/>
        </a:p>
      </dgm:t>
    </dgm:pt>
    <dgm:pt modelId="{3455CB30-C9DA-4713-9771-38FDDBF758EE}">
      <dgm:prSet phldrT="[Text]"/>
      <dgm:spPr/>
      <dgm:t>
        <a:bodyPr/>
        <a:lstStyle/>
        <a:p>
          <a:r>
            <a:rPr lang="en-US" altLang="en-US" dirty="0" smtClean="0"/>
            <a:t>Embedded WIN Data in LETTS (2016/2017)</a:t>
          </a:r>
          <a:endParaRPr lang="en-US" dirty="0"/>
        </a:p>
      </dgm:t>
    </dgm:pt>
    <dgm:pt modelId="{BB281F30-7B56-476A-BACC-1786F11A0FDB}" type="parTrans" cxnId="{4B380C52-6EE5-44CD-8F16-DCDCD145AFC6}">
      <dgm:prSet/>
      <dgm:spPr/>
      <dgm:t>
        <a:bodyPr/>
        <a:lstStyle/>
        <a:p>
          <a:endParaRPr lang="en-US"/>
        </a:p>
      </dgm:t>
    </dgm:pt>
    <dgm:pt modelId="{BF6EA692-C20C-4370-96C6-73692334256D}" type="sibTrans" cxnId="{4B380C52-6EE5-44CD-8F16-DCDCD145AFC6}">
      <dgm:prSet/>
      <dgm:spPr/>
      <dgm:t>
        <a:bodyPr/>
        <a:lstStyle/>
        <a:p>
          <a:endParaRPr lang="en-US"/>
        </a:p>
      </dgm:t>
    </dgm:pt>
    <dgm:pt modelId="{A26F8E94-134C-4441-83A8-D366214AB540}">
      <dgm:prSet/>
      <dgm:spPr/>
      <dgm:t>
        <a:bodyPr/>
        <a:lstStyle/>
        <a:p>
          <a:r>
            <a:rPr lang="en-US" altLang="en-US" dirty="0" smtClean="0"/>
            <a:t>Working with LETTS vendor and another state vendor</a:t>
          </a:r>
        </a:p>
      </dgm:t>
    </dgm:pt>
    <dgm:pt modelId="{358CB55B-5CCD-4C58-8B0C-C067A7486DAA}" type="parTrans" cxnId="{7B0ECC7D-BC78-46B0-AB45-517341254596}">
      <dgm:prSet/>
      <dgm:spPr/>
      <dgm:t>
        <a:bodyPr/>
        <a:lstStyle/>
        <a:p>
          <a:endParaRPr lang="en-US"/>
        </a:p>
      </dgm:t>
    </dgm:pt>
    <dgm:pt modelId="{E0A8A448-C659-4B2D-8F2A-4D254E7EF8AC}" type="sibTrans" cxnId="{7B0ECC7D-BC78-46B0-AB45-517341254596}">
      <dgm:prSet/>
      <dgm:spPr/>
      <dgm:t>
        <a:bodyPr/>
        <a:lstStyle/>
        <a:p>
          <a:endParaRPr lang="en-US"/>
        </a:p>
      </dgm:t>
    </dgm:pt>
    <dgm:pt modelId="{5215BBDF-3374-44E0-9A91-12E873CA361A}">
      <dgm:prSet/>
      <dgm:spPr/>
      <dgm:t>
        <a:bodyPr/>
        <a:lstStyle/>
        <a:p>
          <a:r>
            <a:rPr lang="en-US" altLang="en-US" dirty="0" smtClean="0"/>
            <a:t>Capture career profiling information</a:t>
          </a:r>
        </a:p>
      </dgm:t>
    </dgm:pt>
    <dgm:pt modelId="{1D43320E-79DF-4039-A69F-3F365C736785}" type="parTrans" cxnId="{9FF9905D-DEA1-4FA5-9C91-C7ADCDFE3B5D}">
      <dgm:prSet/>
      <dgm:spPr/>
      <dgm:t>
        <a:bodyPr/>
        <a:lstStyle/>
        <a:p>
          <a:endParaRPr lang="en-US"/>
        </a:p>
      </dgm:t>
    </dgm:pt>
    <dgm:pt modelId="{28A8DAA4-C32C-4E50-A9AE-6F8C5EC282D6}" type="sibTrans" cxnId="{9FF9905D-DEA1-4FA5-9C91-C7ADCDFE3B5D}">
      <dgm:prSet/>
      <dgm:spPr/>
      <dgm:t>
        <a:bodyPr/>
        <a:lstStyle/>
        <a:p>
          <a:endParaRPr lang="en-US"/>
        </a:p>
      </dgm:t>
    </dgm:pt>
    <dgm:pt modelId="{36E0DE12-FA21-43FF-9A52-64EEF6717CDB}">
      <dgm:prSet/>
      <dgm:spPr/>
      <dgm:t>
        <a:bodyPr/>
        <a:lstStyle/>
        <a:p>
          <a:r>
            <a:rPr lang="en-US" altLang="en-US" dirty="0" smtClean="0"/>
            <a:t>Capture Occupation profiling/exploring information</a:t>
          </a:r>
        </a:p>
      </dgm:t>
    </dgm:pt>
    <dgm:pt modelId="{C30EFF52-A5E2-4056-AFC9-181649750BCD}" type="parTrans" cxnId="{1AEF4F91-FE41-4EBE-B39D-8EC34E159E79}">
      <dgm:prSet/>
      <dgm:spPr/>
      <dgm:t>
        <a:bodyPr/>
        <a:lstStyle/>
        <a:p>
          <a:endParaRPr lang="en-US"/>
        </a:p>
      </dgm:t>
    </dgm:pt>
    <dgm:pt modelId="{5EDDAB38-0118-4DA7-8064-9F3D6321B9B9}" type="sibTrans" cxnId="{1AEF4F91-FE41-4EBE-B39D-8EC34E159E79}">
      <dgm:prSet/>
      <dgm:spPr/>
      <dgm:t>
        <a:bodyPr/>
        <a:lstStyle/>
        <a:p>
          <a:endParaRPr lang="en-US"/>
        </a:p>
      </dgm:t>
    </dgm:pt>
    <dgm:pt modelId="{792674C1-8509-40BB-BCF4-BFC554C1CE66}">
      <dgm:prSet/>
      <dgm:spPr/>
      <dgm:t>
        <a:bodyPr/>
        <a:lstStyle/>
        <a:p>
          <a:r>
            <a:rPr lang="en-US" altLang="en-US" dirty="0" smtClean="0"/>
            <a:t>Capture entrepreneur feasibility information</a:t>
          </a:r>
        </a:p>
      </dgm:t>
    </dgm:pt>
    <dgm:pt modelId="{C8244D73-9EED-4DCD-9386-4B3F1EC577A2}" type="parTrans" cxnId="{98F44EA3-7D9C-4993-A71C-10128571AD01}">
      <dgm:prSet/>
      <dgm:spPr/>
      <dgm:t>
        <a:bodyPr/>
        <a:lstStyle/>
        <a:p>
          <a:endParaRPr lang="en-US"/>
        </a:p>
      </dgm:t>
    </dgm:pt>
    <dgm:pt modelId="{6BE11C3A-90D7-42DB-B214-6D29C5FB09A5}" type="sibTrans" cxnId="{98F44EA3-7D9C-4993-A71C-10128571AD01}">
      <dgm:prSet/>
      <dgm:spPr/>
      <dgm:t>
        <a:bodyPr/>
        <a:lstStyle/>
        <a:p>
          <a:endParaRPr lang="en-US"/>
        </a:p>
      </dgm:t>
    </dgm:pt>
    <dgm:pt modelId="{A6D46517-3FA6-4761-8FD6-3530357F6FB2}">
      <dgm:prSet/>
      <dgm:spPr/>
      <dgm:t>
        <a:bodyPr/>
        <a:lstStyle/>
        <a:p>
          <a:r>
            <a:rPr lang="en-US" altLang="en-US" dirty="0" smtClean="0"/>
            <a:t>Capture reading/math/locating information</a:t>
          </a:r>
        </a:p>
      </dgm:t>
    </dgm:pt>
    <dgm:pt modelId="{ADC6B6C0-8A15-4BAF-A41F-97BD62863F48}" type="parTrans" cxnId="{5B8BEA4E-E488-4261-9006-15225D6E7392}">
      <dgm:prSet/>
      <dgm:spPr/>
      <dgm:t>
        <a:bodyPr/>
        <a:lstStyle/>
        <a:p>
          <a:endParaRPr lang="en-US"/>
        </a:p>
      </dgm:t>
    </dgm:pt>
    <dgm:pt modelId="{236DEC44-25D7-44ED-98DC-1C844B3D6D32}" type="sibTrans" cxnId="{5B8BEA4E-E488-4261-9006-15225D6E7392}">
      <dgm:prSet/>
      <dgm:spPr/>
      <dgm:t>
        <a:bodyPr/>
        <a:lstStyle/>
        <a:p>
          <a:endParaRPr lang="en-US"/>
        </a:p>
      </dgm:t>
    </dgm:pt>
    <dgm:pt modelId="{840BD594-08A5-4080-B058-02DBEEA84DD6}" type="pres">
      <dgm:prSet presAssocID="{4795203F-F9E6-47F4-8578-199B41C3E6C2}" presName="linear" presStyleCnt="0">
        <dgm:presLayoutVars>
          <dgm:dir/>
          <dgm:animLvl val="lvl"/>
          <dgm:resizeHandles val="exact"/>
        </dgm:presLayoutVars>
      </dgm:prSet>
      <dgm:spPr/>
      <dgm:t>
        <a:bodyPr/>
        <a:lstStyle/>
        <a:p>
          <a:endParaRPr lang="en-US"/>
        </a:p>
      </dgm:t>
    </dgm:pt>
    <dgm:pt modelId="{3234CF1C-0D4B-48C1-AE10-2521D15F365E}" type="pres">
      <dgm:prSet presAssocID="{3455CB30-C9DA-4713-9771-38FDDBF758EE}" presName="parentLin" presStyleCnt="0"/>
      <dgm:spPr/>
    </dgm:pt>
    <dgm:pt modelId="{F541B7AA-C539-473F-AF69-5DF51A4235ED}" type="pres">
      <dgm:prSet presAssocID="{3455CB30-C9DA-4713-9771-38FDDBF758EE}" presName="parentLeftMargin" presStyleLbl="node1" presStyleIdx="0" presStyleCnt="1"/>
      <dgm:spPr/>
      <dgm:t>
        <a:bodyPr/>
        <a:lstStyle/>
        <a:p>
          <a:endParaRPr lang="en-US"/>
        </a:p>
      </dgm:t>
    </dgm:pt>
    <dgm:pt modelId="{C2FE5DAB-23C7-4A17-9DC9-0CE3A51D1A07}" type="pres">
      <dgm:prSet presAssocID="{3455CB30-C9DA-4713-9771-38FDDBF758EE}" presName="parentText" presStyleLbl="node1" presStyleIdx="0" presStyleCnt="1">
        <dgm:presLayoutVars>
          <dgm:chMax val="0"/>
          <dgm:bulletEnabled val="1"/>
        </dgm:presLayoutVars>
      </dgm:prSet>
      <dgm:spPr/>
      <dgm:t>
        <a:bodyPr/>
        <a:lstStyle/>
        <a:p>
          <a:endParaRPr lang="en-US"/>
        </a:p>
      </dgm:t>
    </dgm:pt>
    <dgm:pt modelId="{472CC1A6-B59F-4FF5-8058-E6EE7AF362B7}" type="pres">
      <dgm:prSet presAssocID="{3455CB30-C9DA-4713-9771-38FDDBF758EE}" presName="negativeSpace" presStyleCnt="0"/>
      <dgm:spPr/>
    </dgm:pt>
    <dgm:pt modelId="{1C9C8C49-83FD-45C3-AA30-20DC294FEF7C}" type="pres">
      <dgm:prSet presAssocID="{3455CB30-C9DA-4713-9771-38FDDBF758EE}" presName="childText" presStyleLbl="conFgAcc1" presStyleIdx="0" presStyleCnt="1">
        <dgm:presLayoutVars>
          <dgm:bulletEnabled val="1"/>
        </dgm:presLayoutVars>
      </dgm:prSet>
      <dgm:spPr/>
      <dgm:t>
        <a:bodyPr/>
        <a:lstStyle/>
        <a:p>
          <a:endParaRPr lang="en-US"/>
        </a:p>
      </dgm:t>
    </dgm:pt>
  </dgm:ptLst>
  <dgm:cxnLst>
    <dgm:cxn modelId="{9FF9905D-DEA1-4FA5-9C91-C7ADCDFE3B5D}" srcId="{3455CB30-C9DA-4713-9771-38FDDBF758EE}" destId="{5215BBDF-3374-44E0-9A91-12E873CA361A}" srcOrd="1" destOrd="0" parTransId="{1D43320E-79DF-4039-A69F-3F365C736785}" sibTransId="{28A8DAA4-C32C-4E50-A9AE-6F8C5EC282D6}"/>
    <dgm:cxn modelId="{1AEF4F91-FE41-4EBE-B39D-8EC34E159E79}" srcId="{3455CB30-C9DA-4713-9771-38FDDBF758EE}" destId="{36E0DE12-FA21-43FF-9A52-64EEF6717CDB}" srcOrd="2" destOrd="0" parTransId="{C30EFF52-A5E2-4056-AFC9-181649750BCD}" sibTransId="{5EDDAB38-0118-4DA7-8064-9F3D6321B9B9}"/>
    <dgm:cxn modelId="{938EB3C7-D9A3-4B6C-A9F7-BE1325A867B4}" type="presOf" srcId="{3455CB30-C9DA-4713-9771-38FDDBF758EE}" destId="{F541B7AA-C539-473F-AF69-5DF51A4235ED}" srcOrd="0" destOrd="0" presId="urn:microsoft.com/office/officeart/2005/8/layout/list1"/>
    <dgm:cxn modelId="{D9D09C44-DBD6-4286-908A-FE3839BE7BD1}" type="presOf" srcId="{4795203F-F9E6-47F4-8578-199B41C3E6C2}" destId="{840BD594-08A5-4080-B058-02DBEEA84DD6}" srcOrd="0" destOrd="0" presId="urn:microsoft.com/office/officeart/2005/8/layout/list1"/>
    <dgm:cxn modelId="{81B2C883-5FED-4F3B-BB15-948E5C183CE1}" type="presOf" srcId="{3455CB30-C9DA-4713-9771-38FDDBF758EE}" destId="{C2FE5DAB-23C7-4A17-9DC9-0CE3A51D1A07}" srcOrd="1" destOrd="0" presId="urn:microsoft.com/office/officeart/2005/8/layout/list1"/>
    <dgm:cxn modelId="{3FB30877-96C2-42DD-AD0B-71CA336EFAF5}" type="presOf" srcId="{A6D46517-3FA6-4761-8FD6-3530357F6FB2}" destId="{1C9C8C49-83FD-45C3-AA30-20DC294FEF7C}" srcOrd="0" destOrd="4" presId="urn:microsoft.com/office/officeart/2005/8/layout/list1"/>
    <dgm:cxn modelId="{98F44EA3-7D9C-4993-A71C-10128571AD01}" srcId="{3455CB30-C9DA-4713-9771-38FDDBF758EE}" destId="{792674C1-8509-40BB-BCF4-BFC554C1CE66}" srcOrd="3" destOrd="0" parTransId="{C8244D73-9EED-4DCD-9386-4B3F1EC577A2}" sibTransId="{6BE11C3A-90D7-42DB-B214-6D29C5FB09A5}"/>
    <dgm:cxn modelId="{4B380C52-6EE5-44CD-8F16-DCDCD145AFC6}" srcId="{4795203F-F9E6-47F4-8578-199B41C3E6C2}" destId="{3455CB30-C9DA-4713-9771-38FDDBF758EE}" srcOrd="0" destOrd="0" parTransId="{BB281F30-7B56-476A-BACC-1786F11A0FDB}" sibTransId="{BF6EA692-C20C-4370-96C6-73692334256D}"/>
    <dgm:cxn modelId="{3EF4DA72-85C5-478C-827E-FF9A4993268F}" type="presOf" srcId="{792674C1-8509-40BB-BCF4-BFC554C1CE66}" destId="{1C9C8C49-83FD-45C3-AA30-20DC294FEF7C}" srcOrd="0" destOrd="3" presId="urn:microsoft.com/office/officeart/2005/8/layout/list1"/>
    <dgm:cxn modelId="{3D87B6AB-2CD4-490B-8562-EB8F798C88F6}" type="presOf" srcId="{A26F8E94-134C-4441-83A8-D366214AB540}" destId="{1C9C8C49-83FD-45C3-AA30-20DC294FEF7C}" srcOrd="0" destOrd="0" presId="urn:microsoft.com/office/officeart/2005/8/layout/list1"/>
    <dgm:cxn modelId="{10C488A5-6AB0-4B57-8902-74C57BE3A0F1}" type="presOf" srcId="{36E0DE12-FA21-43FF-9A52-64EEF6717CDB}" destId="{1C9C8C49-83FD-45C3-AA30-20DC294FEF7C}" srcOrd="0" destOrd="2" presId="urn:microsoft.com/office/officeart/2005/8/layout/list1"/>
    <dgm:cxn modelId="{7B0ECC7D-BC78-46B0-AB45-517341254596}" srcId="{3455CB30-C9DA-4713-9771-38FDDBF758EE}" destId="{A26F8E94-134C-4441-83A8-D366214AB540}" srcOrd="0" destOrd="0" parTransId="{358CB55B-5CCD-4C58-8B0C-C067A7486DAA}" sibTransId="{E0A8A448-C659-4B2D-8F2A-4D254E7EF8AC}"/>
    <dgm:cxn modelId="{5B8BEA4E-E488-4261-9006-15225D6E7392}" srcId="{3455CB30-C9DA-4713-9771-38FDDBF758EE}" destId="{A6D46517-3FA6-4761-8FD6-3530357F6FB2}" srcOrd="4" destOrd="0" parTransId="{ADC6B6C0-8A15-4BAF-A41F-97BD62863F48}" sibTransId="{236DEC44-25D7-44ED-98DC-1C844B3D6D32}"/>
    <dgm:cxn modelId="{F0FE2D5A-B931-4319-AB8C-5460319A9E14}" type="presOf" srcId="{5215BBDF-3374-44E0-9A91-12E873CA361A}" destId="{1C9C8C49-83FD-45C3-AA30-20DC294FEF7C}" srcOrd="0" destOrd="1" presId="urn:microsoft.com/office/officeart/2005/8/layout/list1"/>
    <dgm:cxn modelId="{21AD3347-2F03-4EB3-8FC5-98A650C918BD}" type="presParOf" srcId="{840BD594-08A5-4080-B058-02DBEEA84DD6}" destId="{3234CF1C-0D4B-48C1-AE10-2521D15F365E}" srcOrd="0" destOrd="0" presId="urn:microsoft.com/office/officeart/2005/8/layout/list1"/>
    <dgm:cxn modelId="{A9F58005-C583-4E8C-A822-98CB7FB1F9A5}" type="presParOf" srcId="{3234CF1C-0D4B-48C1-AE10-2521D15F365E}" destId="{F541B7AA-C539-473F-AF69-5DF51A4235ED}" srcOrd="0" destOrd="0" presId="urn:microsoft.com/office/officeart/2005/8/layout/list1"/>
    <dgm:cxn modelId="{F1F57397-486C-49DD-9BC1-D2ED6F1A0582}" type="presParOf" srcId="{3234CF1C-0D4B-48C1-AE10-2521D15F365E}" destId="{C2FE5DAB-23C7-4A17-9DC9-0CE3A51D1A07}" srcOrd="1" destOrd="0" presId="urn:microsoft.com/office/officeart/2005/8/layout/list1"/>
    <dgm:cxn modelId="{5FAB8AC2-B874-47C3-92B1-FF5A030F699E}" type="presParOf" srcId="{840BD594-08A5-4080-B058-02DBEEA84DD6}" destId="{472CC1A6-B59F-4FF5-8058-E6EE7AF362B7}" srcOrd="1" destOrd="0" presId="urn:microsoft.com/office/officeart/2005/8/layout/list1"/>
    <dgm:cxn modelId="{B7EA1D62-57D6-4197-AB17-5F1C8DA5BD43}" type="presParOf" srcId="{840BD594-08A5-4080-B058-02DBEEA84DD6}" destId="{1C9C8C49-83FD-45C3-AA30-20DC294FEF7C}" srcOrd="2"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B1A97D79-C853-46B5-9150-800099AE4BC6}"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en-US"/>
        </a:p>
      </dgm:t>
    </dgm:pt>
    <dgm:pt modelId="{2BF9D835-CE6C-4920-AC49-60F54FD4FF7E}">
      <dgm:prSet phldrT="[Text]"/>
      <dgm:spPr>
        <a:solidFill>
          <a:srgbClr val="35B19D"/>
        </a:solidFill>
      </dgm:spPr>
      <dgm:t>
        <a:bodyPr/>
        <a:lstStyle/>
        <a:p>
          <a:r>
            <a:rPr lang="en-US" altLang="en-US" dirty="0" smtClean="0"/>
            <a:t>Embedded WIN data in LETTS (2016/2017)</a:t>
          </a:r>
          <a:endParaRPr lang="en-US" dirty="0"/>
        </a:p>
      </dgm:t>
    </dgm:pt>
    <dgm:pt modelId="{02E0D0BB-A5C4-4072-AFEE-5D403879FB76}" type="parTrans" cxnId="{0E8713E6-C160-4994-8B88-A611B625F977}">
      <dgm:prSet/>
      <dgm:spPr/>
      <dgm:t>
        <a:bodyPr/>
        <a:lstStyle/>
        <a:p>
          <a:endParaRPr lang="en-US"/>
        </a:p>
      </dgm:t>
    </dgm:pt>
    <dgm:pt modelId="{0C38F5F8-CE7B-4AD5-80E4-B8949ADB14BD}" type="sibTrans" cxnId="{0E8713E6-C160-4994-8B88-A611B625F977}">
      <dgm:prSet/>
      <dgm:spPr/>
      <dgm:t>
        <a:bodyPr/>
        <a:lstStyle/>
        <a:p>
          <a:endParaRPr lang="en-US"/>
        </a:p>
      </dgm:t>
    </dgm:pt>
    <dgm:pt modelId="{C50501D7-2C50-4290-B7AD-61E138AAD275}">
      <dgm:prSet/>
      <dgm:spPr/>
      <dgm:t>
        <a:bodyPr/>
        <a:lstStyle/>
        <a:p>
          <a:r>
            <a:rPr lang="en-US" altLang="en-US" dirty="0" smtClean="0"/>
            <a:t>Data will be captured in one system</a:t>
          </a:r>
        </a:p>
      </dgm:t>
    </dgm:pt>
    <dgm:pt modelId="{2B61E060-1D49-4C71-9422-A41260BBA177}" type="parTrans" cxnId="{F604E02D-F5AE-40C1-8715-DF8F430D02C0}">
      <dgm:prSet/>
      <dgm:spPr/>
      <dgm:t>
        <a:bodyPr/>
        <a:lstStyle/>
        <a:p>
          <a:endParaRPr lang="en-US"/>
        </a:p>
      </dgm:t>
    </dgm:pt>
    <dgm:pt modelId="{5802FB49-4C71-496F-97F6-6A1F6D2232B6}" type="sibTrans" cxnId="{F604E02D-F5AE-40C1-8715-DF8F430D02C0}">
      <dgm:prSet/>
      <dgm:spPr/>
      <dgm:t>
        <a:bodyPr/>
        <a:lstStyle/>
        <a:p>
          <a:endParaRPr lang="en-US"/>
        </a:p>
      </dgm:t>
    </dgm:pt>
    <dgm:pt modelId="{FA419926-DA6F-4298-B5F1-A9B5E4961837}">
      <dgm:prSet/>
      <dgm:spPr/>
      <dgm:t>
        <a:bodyPr/>
        <a:lstStyle/>
        <a:p>
          <a:r>
            <a:rPr lang="en-US" altLang="en-US" dirty="0" smtClean="0"/>
            <a:t>Distilled data points (scores and modules) will be shared in main system</a:t>
          </a:r>
        </a:p>
      </dgm:t>
    </dgm:pt>
    <dgm:pt modelId="{58D5F82F-8E4D-4363-ADD2-7BA626FEA90B}" type="parTrans" cxnId="{A906EDFB-983E-49D6-AE5F-90E283BB015A}">
      <dgm:prSet/>
      <dgm:spPr/>
      <dgm:t>
        <a:bodyPr/>
        <a:lstStyle/>
        <a:p>
          <a:endParaRPr lang="en-US"/>
        </a:p>
      </dgm:t>
    </dgm:pt>
    <dgm:pt modelId="{CCFED033-8FDB-4BCE-A78F-96DE407D47AC}" type="sibTrans" cxnId="{A906EDFB-983E-49D6-AE5F-90E283BB015A}">
      <dgm:prSet/>
      <dgm:spPr/>
      <dgm:t>
        <a:bodyPr/>
        <a:lstStyle/>
        <a:p>
          <a:endParaRPr lang="en-US"/>
        </a:p>
      </dgm:t>
    </dgm:pt>
    <dgm:pt modelId="{8DE6C26F-A0DA-4AC8-925C-E8ADA4D03387}">
      <dgm:prSet/>
      <dgm:spPr/>
      <dgm:t>
        <a:bodyPr/>
        <a:lstStyle/>
        <a:p>
          <a:r>
            <a:rPr lang="en-US" altLang="en-US" dirty="0" smtClean="0"/>
            <a:t>Main system will hyperlink into satellite system for any drill-down data</a:t>
          </a:r>
        </a:p>
      </dgm:t>
    </dgm:pt>
    <dgm:pt modelId="{FE9640FB-3644-43DC-B551-761783C7BC82}" type="parTrans" cxnId="{337D2ECC-6F45-433C-B904-A154CFD920C6}">
      <dgm:prSet/>
      <dgm:spPr/>
      <dgm:t>
        <a:bodyPr/>
        <a:lstStyle/>
        <a:p>
          <a:endParaRPr lang="en-US"/>
        </a:p>
      </dgm:t>
    </dgm:pt>
    <dgm:pt modelId="{862BB978-FD5D-454F-863D-0A0F4C05F463}" type="sibTrans" cxnId="{337D2ECC-6F45-433C-B904-A154CFD920C6}">
      <dgm:prSet/>
      <dgm:spPr/>
      <dgm:t>
        <a:bodyPr/>
        <a:lstStyle/>
        <a:p>
          <a:endParaRPr lang="en-US"/>
        </a:p>
      </dgm:t>
    </dgm:pt>
    <dgm:pt modelId="{72E96DDA-CC3A-4AAA-8367-A34A6AC3D5CF}">
      <dgm:prSet/>
      <dgm:spPr/>
      <dgm:t>
        <a:bodyPr/>
        <a:lstStyle/>
        <a:p>
          <a:r>
            <a:rPr lang="en-US" altLang="en-US" dirty="0" smtClean="0"/>
            <a:t>Comprehensive data points for analytics will be fed into stateside database</a:t>
          </a:r>
        </a:p>
      </dgm:t>
    </dgm:pt>
    <dgm:pt modelId="{76B7AEA2-FCEF-4421-8D07-4CE688BD2ADC}" type="parTrans" cxnId="{729A56CA-D938-4003-ACC1-E47312FAC440}">
      <dgm:prSet/>
      <dgm:spPr/>
      <dgm:t>
        <a:bodyPr/>
        <a:lstStyle/>
        <a:p>
          <a:endParaRPr lang="en-US"/>
        </a:p>
      </dgm:t>
    </dgm:pt>
    <dgm:pt modelId="{E53961CC-3B73-4F5F-906A-C7CF1B9FF517}" type="sibTrans" cxnId="{729A56CA-D938-4003-ACC1-E47312FAC440}">
      <dgm:prSet/>
      <dgm:spPr/>
      <dgm:t>
        <a:bodyPr/>
        <a:lstStyle/>
        <a:p>
          <a:endParaRPr lang="en-US"/>
        </a:p>
      </dgm:t>
    </dgm:pt>
    <dgm:pt modelId="{5E664FF2-6E90-488E-BFA7-6A884C5DDD7F}" type="pres">
      <dgm:prSet presAssocID="{B1A97D79-C853-46B5-9150-800099AE4BC6}" presName="linear" presStyleCnt="0">
        <dgm:presLayoutVars>
          <dgm:animLvl val="lvl"/>
          <dgm:resizeHandles val="exact"/>
        </dgm:presLayoutVars>
      </dgm:prSet>
      <dgm:spPr/>
      <dgm:t>
        <a:bodyPr/>
        <a:lstStyle/>
        <a:p>
          <a:endParaRPr lang="en-US"/>
        </a:p>
      </dgm:t>
    </dgm:pt>
    <dgm:pt modelId="{21BF7D0A-6CB6-4B56-B595-BE0C85681145}" type="pres">
      <dgm:prSet presAssocID="{2BF9D835-CE6C-4920-AC49-60F54FD4FF7E}" presName="parentText" presStyleLbl="node1" presStyleIdx="0" presStyleCnt="1">
        <dgm:presLayoutVars>
          <dgm:chMax val="0"/>
          <dgm:bulletEnabled val="1"/>
        </dgm:presLayoutVars>
      </dgm:prSet>
      <dgm:spPr/>
      <dgm:t>
        <a:bodyPr/>
        <a:lstStyle/>
        <a:p>
          <a:endParaRPr lang="en-US"/>
        </a:p>
      </dgm:t>
    </dgm:pt>
    <dgm:pt modelId="{5823B8C2-3CE8-4D75-8302-B7425CE8CAFE}" type="pres">
      <dgm:prSet presAssocID="{2BF9D835-CE6C-4920-AC49-60F54FD4FF7E}" presName="childText" presStyleLbl="revTx" presStyleIdx="0" presStyleCnt="1">
        <dgm:presLayoutVars>
          <dgm:bulletEnabled val="1"/>
        </dgm:presLayoutVars>
      </dgm:prSet>
      <dgm:spPr/>
      <dgm:t>
        <a:bodyPr/>
        <a:lstStyle/>
        <a:p>
          <a:endParaRPr lang="en-US"/>
        </a:p>
      </dgm:t>
    </dgm:pt>
  </dgm:ptLst>
  <dgm:cxnLst>
    <dgm:cxn modelId="{337D2ECC-6F45-433C-B904-A154CFD920C6}" srcId="{2BF9D835-CE6C-4920-AC49-60F54FD4FF7E}" destId="{8DE6C26F-A0DA-4AC8-925C-E8ADA4D03387}" srcOrd="2" destOrd="0" parTransId="{FE9640FB-3644-43DC-B551-761783C7BC82}" sibTransId="{862BB978-FD5D-454F-863D-0A0F4C05F463}"/>
    <dgm:cxn modelId="{F604E02D-F5AE-40C1-8715-DF8F430D02C0}" srcId="{2BF9D835-CE6C-4920-AC49-60F54FD4FF7E}" destId="{C50501D7-2C50-4290-B7AD-61E138AAD275}" srcOrd="0" destOrd="0" parTransId="{2B61E060-1D49-4C71-9422-A41260BBA177}" sibTransId="{5802FB49-4C71-496F-97F6-6A1F6D2232B6}"/>
    <dgm:cxn modelId="{89DEA175-126D-4072-ACB2-D2EC9D196456}" type="presOf" srcId="{FA419926-DA6F-4298-B5F1-A9B5E4961837}" destId="{5823B8C2-3CE8-4D75-8302-B7425CE8CAFE}" srcOrd="0" destOrd="1" presId="urn:microsoft.com/office/officeart/2005/8/layout/vList2"/>
    <dgm:cxn modelId="{9ECC167C-650B-4D08-84A0-212CAAB7BD0D}" type="presOf" srcId="{C50501D7-2C50-4290-B7AD-61E138AAD275}" destId="{5823B8C2-3CE8-4D75-8302-B7425CE8CAFE}" srcOrd="0" destOrd="0" presId="urn:microsoft.com/office/officeart/2005/8/layout/vList2"/>
    <dgm:cxn modelId="{A906EDFB-983E-49D6-AE5F-90E283BB015A}" srcId="{2BF9D835-CE6C-4920-AC49-60F54FD4FF7E}" destId="{FA419926-DA6F-4298-B5F1-A9B5E4961837}" srcOrd="1" destOrd="0" parTransId="{58D5F82F-8E4D-4363-ADD2-7BA626FEA90B}" sibTransId="{CCFED033-8FDB-4BCE-A78F-96DE407D47AC}"/>
    <dgm:cxn modelId="{362820F1-4D2C-42FE-AA08-1CEF6D8C7D7F}" type="presOf" srcId="{72E96DDA-CC3A-4AAA-8367-A34A6AC3D5CF}" destId="{5823B8C2-3CE8-4D75-8302-B7425CE8CAFE}" srcOrd="0" destOrd="3" presId="urn:microsoft.com/office/officeart/2005/8/layout/vList2"/>
    <dgm:cxn modelId="{729A56CA-D938-4003-ACC1-E47312FAC440}" srcId="{2BF9D835-CE6C-4920-AC49-60F54FD4FF7E}" destId="{72E96DDA-CC3A-4AAA-8367-A34A6AC3D5CF}" srcOrd="3" destOrd="0" parTransId="{76B7AEA2-FCEF-4421-8D07-4CE688BD2ADC}" sibTransId="{E53961CC-3B73-4F5F-906A-C7CF1B9FF517}"/>
    <dgm:cxn modelId="{5E548768-F55B-4E15-992E-5B94A7CED911}" type="presOf" srcId="{2BF9D835-CE6C-4920-AC49-60F54FD4FF7E}" destId="{21BF7D0A-6CB6-4B56-B595-BE0C85681145}" srcOrd="0" destOrd="0" presId="urn:microsoft.com/office/officeart/2005/8/layout/vList2"/>
    <dgm:cxn modelId="{0E8713E6-C160-4994-8B88-A611B625F977}" srcId="{B1A97D79-C853-46B5-9150-800099AE4BC6}" destId="{2BF9D835-CE6C-4920-AC49-60F54FD4FF7E}" srcOrd="0" destOrd="0" parTransId="{02E0D0BB-A5C4-4072-AFEE-5D403879FB76}" sibTransId="{0C38F5F8-CE7B-4AD5-80E4-B8949ADB14BD}"/>
    <dgm:cxn modelId="{94A68A83-046E-4EA1-AA1C-3DF353D3D817}" type="presOf" srcId="{B1A97D79-C853-46B5-9150-800099AE4BC6}" destId="{5E664FF2-6E90-488E-BFA7-6A884C5DDD7F}" srcOrd="0" destOrd="0" presId="urn:microsoft.com/office/officeart/2005/8/layout/vList2"/>
    <dgm:cxn modelId="{5FDF5D07-AC0A-452F-BE92-A65067248D28}" type="presOf" srcId="{8DE6C26F-A0DA-4AC8-925C-E8ADA4D03387}" destId="{5823B8C2-3CE8-4D75-8302-B7425CE8CAFE}" srcOrd="0" destOrd="2" presId="urn:microsoft.com/office/officeart/2005/8/layout/vList2"/>
    <dgm:cxn modelId="{2F5CF42D-2135-4C20-AF2C-C8C22D16C786}" type="presParOf" srcId="{5E664FF2-6E90-488E-BFA7-6A884C5DDD7F}" destId="{21BF7D0A-6CB6-4B56-B595-BE0C85681145}" srcOrd="0" destOrd="0" presId="urn:microsoft.com/office/officeart/2005/8/layout/vList2"/>
    <dgm:cxn modelId="{D259DA0E-4745-4DCA-B33D-FA1C2419C14C}" type="presParOf" srcId="{5E664FF2-6E90-488E-BFA7-6A884C5DDD7F}" destId="{5823B8C2-3CE8-4D75-8302-B7425CE8CAF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6629FC-6FAD-4887-BEA3-84E73DC5E245}" type="doc">
      <dgm:prSet loTypeId="urn:microsoft.com/office/officeart/2005/8/layout/radial3" loCatId="cycle" qsTypeId="urn:microsoft.com/office/officeart/2005/8/quickstyle/3d3" qsCatId="3D" csTypeId="urn:microsoft.com/office/officeart/2005/8/colors/accent1_2" csCatId="accent1" phldr="1"/>
      <dgm:spPr/>
      <dgm:t>
        <a:bodyPr/>
        <a:lstStyle/>
        <a:p>
          <a:endParaRPr lang="en-US"/>
        </a:p>
      </dgm:t>
    </dgm:pt>
    <dgm:pt modelId="{154135AB-EF2C-489E-98A3-A7FBF0C53EB6}">
      <dgm:prSet phldrT="[Text]"/>
      <dgm:spPr/>
      <dgm:t>
        <a:bodyPr/>
        <a:lstStyle/>
        <a:p>
          <a:r>
            <a:rPr lang="en-US" dirty="0" smtClean="0"/>
            <a:t>Data Analytics</a:t>
          </a:r>
          <a:endParaRPr lang="en-US" dirty="0"/>
        </a:p>
      </dgm:t>
    </dgm:pt>
    <dgm:pt modelId="{6B307D8D-52DF-4334-87F2-DB24037FEACC}" type="parTrans" cxnId="{18146834-2866-414A-A984-14DFE3F617B8}">
      <dgm:prSet/>
      <dgm:spPr/>
      <dgm:t>
        <a:bodyPr/>
        <a:lstStyle/>
        <a:p>
          <a:endParaRPr lang="en-US"/>
        </a:p>
      </dgm:t>
    </dgm:pt>
    <dgm:pt modelId="{F10BE441-3C8B-4D14-9304-1E5CA54E5B4D}" type="sibTrans" cxnId="{18146834-2866-414A-A984-14DFE3F617B8}">
      <dgm:prSet/>
      <dgm:spPr/>
      <dgm:t>
        <a:bodyPr/>
        <a:lstStyle/>
        <a:p>
          <a:endParaRPr lang="en-US"/>
        </a:p>
      </dgm:t>
    </dgm:pt>
    <dgm:pt modelId="{237BD813-D49D-46D0-A4E6-32D822F0E43F}">
      <dgm:prSet phldrT="[Text]" custT="1"/>
      <dgm:spPr/>
      <dgm:t>
        <a:bodyPr/>
        <a:lstStyle/>
        <a:p>
          <a:r>
            <a:rPr lang="en-US" sz="1800" dirty="0" smtClean="0"/>
            <a:t>Excel</a:t>
          </a:r>
          <a:endParaRPr lang="en-US" sz="1800" dirty="0"/>
        </a:p>
      </dgm:t>
    </dgm:pt>
    <dgm:pt modelId="{6138EC9D-2F39-4418-A316-4F9178342560}" type="parTrans" cxnId="{37449765-F374-47D2-8078-DE8EBCA078B1}">
      <dgm:prSet/>
      <dgm:spPr/>
      <dgm:t>
        <a:bodyPr/>
        <a:lstStyle/>
        <a:p>
          <a:endParaRPr lang="en-US"/>
        </a:p>
      </dgm:t>
    </dgm:pt>
    <dgm:pt modelId="{8B09AA6C-930A-4C48-97B9-682ADA5820D2}" type="sibTrans" cxnId="{37449765-F374-47D2-8078-DE8EBCA078B1}">
      <dgm:prSet/>
      <dgm:spPr/>
      <dgm:t>
        <a:bodyPr/>
        <a:lstStyle/>
        <a:p>
          <a:endParaRPr lang="en-US"/>
        </a:p>
      </dgm:t>
    </dgm:pt>
    <dgm:pt modelId="{BAAEBAFA-4F36-467F-8CF3-A2CC1354E3E8}">
      <dgm:prSet phldrT="[Text]" custT="1"/>
      <dgm:spPr>
        <a:solidFill>
          <a:srgbClr val="92D050">
            <a:alpha val="50000"/>
          </a:srgbClr>
        </a:solidFill>
      </dgm:spPr>
      <dgm:t>
        <a:bodyPr/>
        <a:lstStyle/>
        <a:p>
          <a:r>
            <a:rPr lang="en-US" sz="1800" dirty="0" smtClean="0"/>
            <a:t>MS SQL Server</a:t>
          </a:r>
          <a:endParaRPr lang="en-US" sz="1800" dirty="0"/>
        </a:p>
      </dgm:t>
    </dgm:pt>
    <dgm:pt modelId="{60D9F514-3CAD-49FF-B75A-8AC47D37C2CC}" type="parTrans" cxnId="{4F72F1A3-820A-452D-A433-18B66DE22B64}">
      <dgm:prSet/>
      <dgm:spPr/>
      <dgm:t>
        <a:bodyPr/>
        <a:lstStyle/>
        <a:p>
          <a:endParaRPr lang="en-US"/>
        </a:p>
      </dgm:t>
    </dgm:pt>
    <dgm:pt modelId="{9D14E383-649F-4395-A8E5-6DF0B23018FC}" type="sibTrans" cxnId="{4F72F1A3-820A-452D-A433-18B66DE22B64}">
      <dgm:prSet/>
      <dgm:spPr/>
      <dgm:t>
        <a:bodyPr/>
        <a:lstStyle/>
        <a:p>
          <a:endParaRPr lang="en-US"/>
        </a:p>
      </dgm:t>
    </dgm:pt>
    <dgm:pt modelId="{18C7BF5A-2D1A-464A-86AB-934CF3C99130}">
      <dgm:prSet phldrT="[Text]" custT="1"/>
      <dgm:spPr/>
      <dgm:t>
        <a:bodyPr/>
        <a:lstStyle/>
        <a:p>
          <a:r>
            <a:rPr lang="en-US" sz="1800" dirty="0" smtClean="0"/>
            <a:t>Tableau</a:t>
          </a:r>
          <a:endParaRPr lang="en-US" sz="1800" dirty="0"/>
        </a:p>
      </dgm:t>
    </dgm:pt>
    <dgm:pt modelId="{A784B53D-E5A0-4B45-99BB-CF4D8BB59669}" type="parTrans" cxnId="{F3DBE908-130E-4343-B854-907759759B1F}">
      <dgm:prSet/>
      <dgm:spPr/>
      <dgm:t>
        <a:bodyPr/>
        <a:lstStyle/>
        <a:p>
          <a:endParaRPr lang="en-US"/>
        </a:p>
      </dgm:t>
    </dgm:pt>
    <dgm:pt modelId="{196847EA-1CB2-43B0-A949-65BB7DCC47F6}" type="sibTrans" cxnId="{F3DBE908-130E-4343-B854-907759759B1F}">
      <dgm:prSet/>
      <dgm:spPr/>
      <dgm:t>
        <a:bodyPr/>
        <a:lstStyle/>
        <a:p>
          <a:endParaRPr lang="en-US"/>
        </a:p>
      </dgm:t>
    </dgm:pt>
    <dgm:pt modelId="{1EFBDF5B-0409-4B34-9A42-5958FDCBD47F}">
      <dgm:prSet phldrT="[Text]" custT="1"/>
      <dgm:spPr>
        <a:solidFill>
          <a:srgbClr val="00B050">
            <a:alpha val="50000"/>
          </a:srgbClr>
        </a:solidFill>
      </dgm:spPr>
      <dgm:t>
        <a:bodyPr/>
        <a:lstStyle/>
        <a:p>
          <a:r>
            <a:rPr lang="en-US" sz="1600" dirty="0" smtClean="0"/>
            <a:t>Site Development (.Net and CF)</a:t>
          </a:r>
          <a:endParaRPr lang="en-US" sz="1600" dirty="0"/>
        </a:p>
      </dgm:t>
    </dgm:pt>
    <dgm:pt modelId="{70E0EC54-91F8-4192-A3D2-65F8913D16D3}" type="parTrans" cxnId="{43F15828-E974-43DD-92DD-AFA88F7664D1}">
      <dgm:prSet/>
      <dgm:spPr/>
      <dgm:t>
        <a:bodyPr/>
        <a:lstStyle/>
        <a:p>
          <a:endParaRPr lang="en-US"/>
        </a:p>
      </dgm:t>
    </dgm:pt>
    <dgm:pt modelId="{CF572C8D-053C-43BD-B291-505B0D7AE404}" type="sibTrans" cxnId="{43F15828-E974-43DD-92DD-AFA88F7664D1}">
      <dgm:prSet/>
      <dgm:spPr/>
      <dgm:t>
        <a:bodyPr/>
        <a:lstStyle/>
        <a:p>
          <a:endParaRPr lang="en-US"/>
        </a:p>
      </dgm:t>
    </dgm:pt>
    <dgm:pt modelId="{0CC9B4A8-B925-4342-A07B-7F3642C3E51B}" type="pres">
      <dgm:prSet presAssocID="{726629FC-6FAD-4887-BEA3-84E73DC5E245}" presName="composite" presStyleCnt="0">
        <dgm:presLayoutVars>
          <dgm:chMax val="1"/>
          <dgm:dir/>
          <dgm:resizeHandles val="exact"/>
        </dgm:presLayoutVars>
      </dgm:prSet>
      <dgm:spPr/>
      <dgm:t>
        <a:bodyPr/>
        <a:lstStyle/>
        <a:p>
          <a:endParaRPr lang="en-US"/>
        </a:p>
      </dgm:t>
    </dgm:pt>
    <dgm:pt modelId="{4B50EAED-F8D9-40C8-ABEA-4037D4CA75D6}" type="pres">
      <dgm:prSet presAssocID="{726629FC-6FAD-4887-BEA3-84E73DC5E245}" presName="radial" presStyleCnt="0">
        <dgm:presLayoutVars>
          <dgm:animLvl val="ctr"/>
        </dgm:presLayoutVars>
      </dgm:prSet>
      <dgm:spPr/>
    </dgm:pt>
    <dgm:pt modelId="{60914258-0F48-4522-89EC-2D08FB70B35D}" type="pres">
      <dgm:prSet presAssocID="{154135AB-EF2C-489E-98A3-A7FBF0C53EB6}" presName="centerShape" presStyleLbl="vennNode1" presStyleIdx="0" presStyleCnt="5" custLinFactNeighborX="-541" custLinFactNeighborY="324"/>
      <dgm:spPr/>
      <dgm:t>
        <a:bodyPr/>
        <a:lstStyle/>
        <a:p>
          <a:endParaRPr lang="en-US"/>
        </a:p>
      </dgm:t>
    </dgm:pt>
    <dgm:pt modelId="{E877D2A8-1B73-4A0D-BA72-E6753D672BB9}" type="pres">
      <dgm:prSet presAssocID="{237BD813-D49D-46D0-A4E6-32D822F0E43F}" presName="node" presStyleLbl="vennNode1" presStyleIdx="1" presStyleCnt="5">
        <dgm:presLayoutVars>
          <dgm:bulletEnabled val="1"/>
        </dgm:presLayoutVars>
      </dgm:prSet>
      <dgm:spPr/>
      <dgm:t>
        <a:bodyPr/>
        <a:lstStyle/>
        <a:p>
          <a:endParaRPr lang="en-US"/>
        </a:p>
      </dgm:t>
    </dgm:pt>
    <dgm:pt modelId="{92330B26-17AD-4724-91FB-EA485B6ADE29}" type="pres">
      <dgm:prSet presAssocID="{BAAEBAFA-4F36-467F-8CF3-A2CC1354E3E8}" presName="node" presStyleLbl="vennNode1" presStyleIdx="2" presStyleCnt="5">
        <dgm:presLayoutVars>
          <dgm:bulletEnabled val="1"/>
        </dgm:presLayoutVars>
      </dgm:prSet>
      <dgm:spPr/>
      <dgm:t>
        <a:bodyPr/>
        <a:lstStyle/>
        <a:p>
          <a:endParaRPr lang="en-US"/>
        </a:p>
      </dgm:t>
    </dgm:pt>
    <dgm:pt modelId="{13730280-BE4B-41C1-9C34-6D26DAC2185A}" type="pres">
      <dgm:prSet presAssocID="{18C7BF5A-2D1A-464A-86AB-934CF3C99130}" presName="node" presStyleLbl="vennNode1" presStyleIdx="3" presStyleCnt="5">
        <dgm:presLayoutVars>
          <dgm:bulletEnabled val="1"/>
        </dgm:presLayoutVars>
      </dgm:prSet>
      <dgm:spPr/>
      <dgm:t>
        <a:bodyPr/>
        <a:lstStyle/>
        <a:p>
          <a:endParaRPr lang="en-US"/>
        </a:p>
      </dgm:t>
    </dgm:pt>
    <dgm:pt modelId="{73301E97-E7CF-4B5F-8920-532F5DF790A5}" type="pres">
      <dgm:prSet presAssocID="{1EFBDF5B-0409-4B34-9A42-5958FDCBD47F}" presName="node" presStyleLbl="vennNode1" presStyleIdx="4" presStyleCnt="5" custRadScaleRad="106807" custRadScaleInc="-963">
        <dgm:presLayoutVars>
          <dgm:bulletEnabled val="1"/>
        </dgm:presLayoutVars>
      </dgm:prSet>
      <dgm:spPr/>
      <dgm:t>
        <a:bodyPr/>
        <a:lstStyle/>
        <a:p>
          <a:endParaRPr lang="en-US"/>
        </a:p>
      </dgm:t>
    </dgm:pt>
  </dgm:ptLst>
  <dgm:cxnLst>
    <dgm:cxn modelId="{37449765-F374-47D2-8078-DE8EBCA078B1}" srcId="{154135AB-EF2C-489E-98A3-A7FBF0C53EB6}" destId="{237BD813-D49D-46D0-A4E6-32D822F0E43F}" srcOrd="0" destOrd="0" parTransId="{6138EC9D-2F39-4418-A316-4F9178342560}" sibTransId="{8B09AA6C-930A-4C48-97B9-682ADA5820D2}"/>
    <dgm:cxn modelId="{B8091CD2-2A49-4805-BF32-F6D4B287BB37}" type="presOf" srcId="{18C7BF5A-2D1A-464A-86AB-934CF3C99130}" destId="{13730280-BE4B-41C1-9C34-6D26DAC2185A}" srcOrd="0" destOrd="0" presId="urn:microsoft.com/office/officeart/2005/8/layout/radial3"/>
    <dgm:cxn modelId="{F9A1D1FA-8DD3-4392-ABAB-EA84B187440F}" type="presOf" srcId="{154135AB-EF2C-489E-98A3-A7FBF0C53EB6}" destId="{60914258-0F48-4522-89EC-2D08FB70B35D}" srcOrd="0" destOrd="0" presId="urn:microsoft.com/office/officeart/2005/8/layout/radial3"/>
    <dgm:cxn modelId="{B4726317-8136-4DF8-9EF8-B236D4A07AD1}" type="presOf" srcId="{BAAEBAFA-4F36-467F-8CF3-A2CC1354E3E8}" destId="{92330B26-17AD-4724-91FB-EA485B6ADE29}" srcOrd="0" destOrd="0" presId="urn:microsoft.com/office/officeart/2005/8/layout/radial3"/>
    <dgm:cxn modelId="{43F15828-E974-43DD-92DD-AFA88F7664D1}" srcId="{154135AB-EF2C-489E-98A3-A7FBF0C53EB6}" destId="{1EFBDF5B-0409-4B34-9A42-5958FDCBD47F}" srcOrd="3" destOrd="0" parTransId="{70E0EC54-91F8-4192-A3D2-65F8913D16D3}" sibTransId="{CF572C8D-053C-43BD-B291-505B0D7AE404}"/>
    <dgm:cxn modelId="{53BD283F-C746-4FBB-A1E5-AF6C42349324}" type="presOf" srcId="{1EFBDF5B-0409-4B34-9A42-5958FDCBD47F}" destId="{73301E97-E7CF-4B5F-8920-532F5DF790A5}" srcOrd="0" destOrd="0" presId="urn:microsoft.com/office/officeart/2005/8/layout/radial3"/>
    <dgm:cxn modelId="{F3DBE908-130E-4343-B854-907759759B1F}" srcId="{154135AB-EF2C-489E-98A3-A7FBF0C53EB6}" destId="{18C7BF5A-2D1A-464A-86AB-934CF3C99130}" srcOrd="2" destOrd="0" parTransId="{A784B53D-E5A0-4B45-99BB-CF4D8BB59669}" sibTransId="{196847EA-1CB2-43B0-A949-65BB7DCC47F6}"/>
    <dgm:cxn modelId="{18146834-2866-414A-A984-14DFE3F617B8}" srcId="{726629FC-6FAD-4887-BEA3-84E73DC5E245}" destId="{154135AB-EF2C-489E-98A3-A7FBF0C53EB6}" srcOrd="0" destOrd="0" parTransId="{6B307D8D-52DF-4334-87F2-DB24037FEACC}" sibTransId="{F10BE441-3C8B-4D14-9304-1E5CA54E5B4D}"/>
    <dgm:cxn modelId="{695630D9-2851-49B1-8A6A-380225F59611}" type="presOf" srcId="{237BD813-D49D-46D0-A4E6-32D822F0E43F}" destId="{E877D2A8-1B73-4A0D-BA72-E6753D672BB9}" srcOrd="0" destOrd="0" presId="urn:microsoft.com/office/officeart/2005/8/layout/radial3"/>
    <dgm:cxn modelId="{4F72F1A3-820A-452D-A433-18B66DE22B64}" srcId="{154135AB-EF2C-489E-98A3-A7FBF0C53EB6}" destId="{BAAEBAFA-4F36-467F-8CF3-A2CC1354E3E8}" srcOrd="1" destOrd="0" parTransId="{60D9F514-3CAD-49FF-B75A-8AC47D37C2CC}" sibTransId="{9D14E383-649F-4395-A8E5-6DF0B23018FC}"/>
    <dgm:cxn modelId="{214E9925-BE71-4E25-BDBC-C4316EB0338E}" type="presOf" srcId="{726629FC-6FAD-4887-BEA3-84E73DC5E245}" destId="{0CC9B4A8-B925-4342-A07B-7F3642C3E51B}" srcOrd="0" destOrd="0" presId="urn:microsoft.com/office/officeart/2005/8/layout/radial3"/>
    <dgm:cxn modelId="{C92E6F1B-CEEF-4E8F-8863-9079BBD7BBB0}" type="presParOf" srcId="{0CC9B4A8-B925-4342-A07B-7F3642C3E51B}" destId="{4B50EAED-F8D9-40C8-ABEA-4037D4CA75D6}" srcOrd="0" destOrd="0" presId="urn:microsoft.com/office/officeart/2005/8/layout/radial3"/>
    <dgm:cxn modelId="{B91EA55D-3041-41E2-AFF8-8EF9F9175067}" type="presParOf" srcId="{4B50EAED-F8D9-40C8-ABEA-4037D4CA75D6}" destId="{60914258-0F48-4522-89EC-2D08FB70B35D}" srcOrd="0" destOrd="0" presId="urn:microsoft.com/office/officeart/2005/8/layout/radial3"/>
    <dgm:cxn modelId="{A3696858-0654-416E-BF62-1E220E6FD16E}" type="presParOf" srcId="{4B50EAED-F8D9-40C8-ABEA-4037D4CA75D6}" destId="{E877D2A8-1B73-4A0D-BA72-E6753D672BB9}" srcOrd="1" destOrd="0" presId="urn:microsoft.com/office/officeart/2005/8/layout/radial3"/>
    <dgm:cxn modelId="{6AB59887-719A-4468-9543-51C70551E810}" type="presParOf" srcId="{4B50EAED-F8D9-40C8-ABEA-4037D4CA75D6}" destId="{92330B26-17AD-4724-91FB-EA485B6ADE29}" srcOrd="2" destOrd="0" presId="urn:microsoft.com/office/officeart/2005/8/layout/radial3"/>
    <dgm:cxn modelId="{21E3775F-B597-45E5-91F1-63E7FD2FECEE}" type="presParOf" srcId="{4B50EAED-F8D9-40C8-ABEA-4037D4CA75D6}" destId="{13730280-BE4B-41C1-9C34-6D26DAC2185A}" srcOrd="3" destOrd="0" presId="urn:microsoft.com/office/officeart/2005/8/layout/radial3"/>
    <dgm:cxn modelId="{0E99623F-0172-44FE-9FCC-286E774E9A82}" type="presParOf" srcId="{4B50EAED-F8D9-40C8-ABEA-4037D4CA75D6}" destId="{73301E97-E7CF-4B5F-8920-532F5DF790A5}"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D00D646-8697-47AC-978B-C0902A5968F1}"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en-US"/>
        </a:p>
      </dgm:t>
    </dgm:pt>
    <dgm:pt modelId="{9892883B-2AA8-4129-93F9-BBE85F1F7DE9}">
      <dgm:prSet phldrT="[Text]"/>
      <dgm:spPr>
        <a:solidFill>
          <a:srgbClr val="1984CC"/>
        </a:solidFill>
      </dgm:spPr>
      <dgm:t>
        <a:bodyPr/>
        <a:lstStyle/>
        <a:p>
          <a:r>
            <a:rPr lang="en-US" altLang="en-US" dirty="0" smtClean="0"/>
            <a:t>Desired by USDOL-ETA</a:t>
          </a:r>
          <a:endParaRPr lang="en-US" dirty="0"/>
        </a:p>
      </dgm:t>
    </dgm:pt>
    <dgm:pt modelId="{10A173E2-9CCB-4E77-A614-B18CFD5971C3}" type="parTrans" cxnId="{3908CA8A-B5BF-4CC2-B890-51B675C36A15}">
      <dgm:prSet/>
      <dgm:spPr/>
      <dgm:t>
        <a:bodyPr/>
        <a:lstStyle/>
        <a:p>
          <a:endParaRPr lang="en-US"/>
        </a:p>
      </dgm:t>
    </dgm:pt>
    <dgm:pt modelId="{0B560DF4-C3BF-4699-9CC4-A3EF7B869987}" type="sibTrans" cxnId="{3908CA8A-B5BF-4CC2-B890-51B675C36A15}">
      <dgm:prSet/>
      <dgm:spPr/>
      <dgm:t>
        <a:bodyPr/>
        <a:lstStyle/>
        <a:p>
          <a:endParaRPr lang="en-US"/>
        </a:p>
      </dgm:t>
    </dgm:pt>
    <dgm:pt modelId="{D03170A5-A57C-4C61-AFD5-2771BB040916}">
      <dgm:prSet/>
      <dgm:spPr>
        <a:solidFill>
          <a:srgbClr val="03136A"/>
        </a:solidFill>
      </dgm:spPr>
      <dgm:t>
        <a:bodyPr/>
        <a:lstStyle/>
        <a:p>
          <a:r>
            <a:rPr lang="en-US" altLang="en-US" dirty="0" smtClean="0"/>
            <a:t>Desired by most end-users</a:t>
          </a:r>
        </a:p>
      </dgm:t>
    </dgm:pt>
    <dgm:pt modelId="{F26DAEBF-9D6D-4968-A4AA-1DB8F2DF2F0A}" type="parTrans" cxnId="{37971C32-BF23-44D7-A0F7-7E27A3939D26}">
      <dgm:prSet/>
      <dgm:spPr/>
      <dgm:t>
        <a:bodyPr/>
        <a:lstStyle/>
        <a:p>
          <a:endParaRPr lang="en-US"/>
        </a:p>
      </dgm:t>
    </dgm:pt>
    <dgm:pt modelId="{BB8ED4E8-382E-4D89-BB3B-CCD426739E95}" type="sibTrans" cxnId="{37971C32-BF23-44D7-A0F7-7E27A3939D26}">
      <dgm:prSet/>
      <dgm:spPr/>
      <dgm:t>
        <a:bodyPr/>
        <a:lstStyle/>
        <a:p>
          <a:endParaRPr lang="en-US"/>
        </a:p>
      </dgm:t>
    </dgm:pt>
    <dgm:pt modelId="{F54C0286-2D42-49D4-B9A3-9D58902D7AAF}">
      <dgm:prSet/>
      <dgm:spPr>
        <a:solidFill>
          <a:srgbClr val="35759D"/>
        </a:solidFill>
      </dgm:spPr>
      <dgm:t>
        <a:bodyPr/>
        <a:lstStyle/>
        <a:p>
          <a:r>
            <a:rPr lang="en-US" altLang="en-US" dirty="0" smtClean="0"/>
            <a:t>Assumed to increase productivity</a:t>
          </a:r>
        </a:p>
      </dgm:t>
    </dgm:pt>
    <dgm:pt modelId="{D92FCE93-5178-4F0D-BB7E-2370A39A498F}" type="parTrans" cxnId="{95858C11-8A3A-46F7-AF88-12A1F2CB5EA8}">
      <dgm:prSet/>
      <dgm:spPr/>
      <dgm:t>
        <a:bodyPr/>
        <a:lstStyle/>
        <a:p>
          <a:endParaRPr lang="en-US"/>
        </a:p>
      </dgm:t>
    </dgm:pt>
    <dgm:pt modelId="{D7993259-A09D-49BD-A8A2-D525CBDC056B}" type="sibTrans" cxnId="{95858C11-8A3A-46F7-AF88-12A1F2CB5EA8}">
      <dgm:prSet/>
      <dgm:spPr/>
      <dgm:t>
        <a:bodyPr/>
        <a:lstStyle/>
        <a:p>
          <a:endParaRPr lang="en-US"/>
        </a:p>
      </dgm:t>
    </dgm:pt>
    <dgm:pt modelId="{F0F6E58E-7BD5-4CB0-AF93-E4277B7F227D}">
      <dgm:prSet/>
      <dgm:spPr>
        <a:solidFill>
          <a:srgbClr val="35B19D"/>
        </a:solidFill>
      </dgm:spPr>
      <dgm:t>
        <a:bodyPr/>
        <a:lstStyle/>
        <a:p>
          <a:r>
            <a:rPr lang="en-US" altLang="en-US" dirty="0" smtClean="0"/>
            <a:t>Assumed simplified intake</a:t>
          </a:r>
        </a:p>
      </dgm:t>
    </dgm:pt>
    <dgm:pt modelId="{1FD95108-A5D3-4F2E-B98F-C4BD7B0865E8}" type="parTrans" cxnId="{8BE95A8D-CB61-412C-B3AD-1D056ED4CE70}">
      <dgm:prSet/>
      <dgm:spPr/>
      <dgm:t>
        <a:bodyPr/>
        <a:lstStyle/>
        <a:p>
          <a:endParaRPr lang="en-US"/>
        </a:p>
      </dgm:t>
    </dgm:pt>
    <dgm:pt modelId="{8B3C23A9-3A34-450B-8657-D5DD3E12525B}" type="sibTrans" cxnId="{8BE95A8D-CB61-412C-B3AD-1D056ED4CE70}">
      <dgm:prSet/>
      <dgm:spPr/>
      <dgm:t>
        <a:bodyPr/>
        <a:lstStyle/>
        <a:p>
          <a:endParaRPr lang="en-US"/>
        </a:p>
      </dgm:t>
    </dgm:pt>
    <dgm:pt modelId="{565E85D4-FA23-4AA1-B221-8A007CC79301}">
      <dgm:prSet/>
      <dgm:spPr>
        <a:solidFill>
          <a:srgbClr val="1984CC"/>
        </a:solidFill>
      </dgm:spPr>
      <dgm:t>
        <a:bodyPr/>
        <a:lstStyle/>
        <a:p>
          <a:r>
            <a:rPr lang="en-US" altLang="en-US" dirty="0" smtClean="0"/>
            <a:t>Assumed simple reporting</a:t>
          </a:r>
        </a:p>
      </dgm:t>
    </dgm:pt>
    <dgm:pt modelId="{BA2B0243-79D2-4061-B4FA-8AA53F5DC444}" type="parTrans" cxnId="{EDA15FEC-EFB9-4A91-AD40-8B618BA730DF}">
      <dgm:prSet/>
      <dgm:spPr/>
      <dgm:t>
        <a:bodyPr/>
        <a:lstStyle/>
        <a:p>
          <a:endParaRPr lang="en-US"/>
        </a:p>
      </dgm:t>
    </dgm:pt>
    <dgm:pt modelId="{7E584BD7-AE47-4D89-A664-BFADD01CE9B6}" type="sibTrans" cxnId="{EDA15FEC-EFB9-4A91-AD40-8B618BA730DF}">
      <dgm:prSet/>
      <dgm:spPr/>
      <dgm:t>
        <a:bodyPr/>
        <a:lstStyle/>
        <a:p>
          <a:endParaRPr lang="en-US"/>
        </a:p>
      </dgm:t>
    </dgm:pt>
    <dgm:pt modelId="{4EA9E412-6D34-4A76-BED5-94AD3FD7A88C}">
      <dgm:prSet/>
      <dgm:spPr>
        <a:solidFill>
          <a:srgbClr val="00B0F0"/>
        </a:solidFill>
      </dgm:spPr>
      <dgm:t>
        <a:bodyPr/>
        <a:lstStyle/>
        <a:p>
          <a:r>
            <a:rPr lang="en-US" altLang="en-US" dirty="0" smtClean="0"/>
            <a:t>Single point of failure</a:t>
          </a:r>
        </a:p>
      </dgm:t>
    </dgm:pt>
    <dgm:pt modelId="{02794D12-246D-40A4-84AA-8CB29EEADFF9}" type="parTrans" cxnId="{3E97C797-1A9C-4055-B923-0AE05CE519E9}">
      <dgm:prSet/>
      <dgm:spPr/>
      <dgm:t>
        <a:bodyPr/>
        <a:lstStyle/>
        <a:p>
          <a:endParaRPr lang="en-US"/>
        </a:p>
      </dgm:t>
    </dgm:pt>
    <dgm:pt modelId="{C9356F1E-CDC1-4007-A7A0-AB7D08CBFEBE}" type="sibTrans" cxnId="{3E97C797-1A9C-4055-B923-0AE05CE519E9}">
      <dgm:prSet/>
      <dgm:spPr/>
      <dgm:t>
        <a:bodyPr/>
        <a:lstStyle/>
        <a:p>
          <a:endParaRPr lang="en-US"/>
        </a:p>
      </dgm:t>
    </dgm:pt>
    <dgm:pt modelId="{90AF5A3C-597B-4905-A4A9-DDF6ECDE047C}">
      <dgm:prSet/>
      <dgm:spPr>
        <a:solidFill>
          <a:srgbClr val="7030A0"/>
        </a:solidFill>
      </dgm:spPr>
      <dgm:t>
        <a:bodyPr/>
        <a:lstStyle/>
        <a:p>
          <a:r>
            <a:rPr lang="en-US" altLang="en-US" dirty="0" smtClean="0"/>
            <a:t>Single technology (application) stack</a:t>
          </a:r>
        </a:p>
      </dgm:t>
    </dgm:pt>
    <dgm:pt modelId="{48DAE6FE-49F8-485A-93D3-2A63F21FF973}" type="parTrans" cxnId="{FA924915-3680-4A8F-A7D7-892E9CC590A7}">
      <dgm:prSet/>
      <dgm:spPr/>
      <dgm:t>
        <a:bodyPr/>
        <a:lstStyle/>
        <a:p>
          <a:endParaRPr lang="en-US"/>
        </a:p>
      </dgm:t>
    </dgm:pt>
    <dgm:pt modelId="{135E3BE3-46F0-4731-98D0-EF85D1DD3BE6}" type="sibTrans" cxnId="{FA924915-3680-4A8F-A7D7-892E9CC590A7}">
      <dgm:prSet/>
      <dgm:spPr/>
      <dgm:t>
        <a:bodyPr/>
        <a:lstStyle/>
        <a:p>
          <a:endParaRPr lang="en-US"/>
        </a:p>
      </dgm:t>
    </dgm:pt>
    <dgm:pt modelId="{C9CAA23A-1F45-4A47-B80E-3FEDC988CE50}" type="pres">
      <dgm:prSet presAssocID="{3D00D646-8697-47AC-978B-C0902A5968F1}" presName="Name0" presStyleCnt="0">
        <dgm:presLayoutVars>
          <dgm:chMax val="7"/>
          <dgm:chPref val="7"/>
          <dgm:dir/>
        </dgm:presLayoutVars>
      </dgm:prSet>
      <dgm:spPr/>
      <dgm:t>
        <a:bodyPr/>
        <a:lstStyle/>
        <a:p>
          <a:endParaRPr lang="en-US"/>
        </a:p>
      </dgm:t>
    </dgm:pt>
    <dgm:pt modelId="{A7B89879-0177-40D3-8E15-38FE5BA111B2}" type="pres">
      <dgm:prSet presAssocID="{3D00D646-8697-47AC-978B-C0902A5968F1}" presName="Name1" presStyleCnt="0"/>
      <dgm:spPr/>
    </dgm:pt>
    <dgm:pt modelId="{2570DD5F-8E3C-4571-9FE1-6EBC5BCD44C3}" type="pres">
      <dgm:prSet presAssocID="{3D00D646-8697-47AC-978B-C0902A5968F1}" presName="cycle" presStyleCnt="0"/>
      <dgm:spPr/>
    </dgm:pt>
    <dgm:pt modelId="{C8363524-37E5-4F11-A5A2-9306F61FCC1D}" type="pres">
      <dgm:prSet presAssocID="{3D00D646-8697-47AC-978B-C0902A5968F1}" presName="srcNode" presStyleLbl="node1" presStyleIdx="0" presStyleCnt="7"/>
      <dgm:spPr/>
    </dgm:pt>
    <dgm:pt modelId="{86BFD6B9-2B36-4A82-9A48-E4D04018C7A3}" type="pres">
      <dgm:prSet presAssocID="{3D00D646-8697-47AC-978B-C0902A5968F1}" presName="conn" presStyleLbl="parChTrans1D2" presStyleIdx="0" presStyleCnt="1"/>
      <dgm:spPr/>
      <dgm:t>
        <a:bodyPr/>
        <a:lstStyle/>
        <a:p>
          <a:endParaRPr lang="en-US"/>
        </a:p>
      </dgm:t>
    </dgm:pt>
    <dgm:pt modelId="{8E6ECE40-0B06-4867-99AD-7CC7E0DBBD01}" type="pres">
      <dgm:prSet presAssocID="{3D00D646-8697-47AC-978B-C0902A5968F1}" presName="extraNode" presStyleLbl="node1" presStyleIdx="0" presStyleCnt="7"/>
      <dgm:spPr/>
    </dgm:pt>
    <dgm:pt modelId="{20B2DF12-EF22-4085-9B41-0DC57E2E8259}" type="pres">
      <dgm:prSet presAssocID="{3D00D646-8697-47AC-978B-C0902A5968F1}" presName="dstNode" presStyleLbl="node1" presStyleIdx="0" presStyleCnt="7"/>
      <dgm:spPr/>
    </dgm:pt>
    <dgm:pt modelId="{9F3C2BD0-CAD4-4955-B481-D7167E1BB147}" type="pres">
      <dgm:prSet presAssocID="{9892883B-2AA8-4129-93F9-BBE85F1F7DE9}" presName="text_1" presStyleLbl="node1" presStyleIdx="0" presStyleCnt="7">
        <dgm:presLayoutVars>
          <dgm:bulletEnabled val="1"/>
        </dgm:presLayoutVars>
      </dgm:prSet>
      <dgm:spPr/>
      <dgm:t>
        <a:bodyPr/>
        <a:lstStyle/>
        <a:p>
          <a:endParaRPr lang="en-US"/>
        </a:p>
      </dgm:t>
    </dgm:pt>
    <dgm:pt modelId="{719DA076-B15E-4514-835D-AC0D4A40D4F9}" type="pres">
      <dgm:prSet presAssocID="{9892883B-2AA8-4129-93F9-BBE85F1F7DE9}" presName="accent_1" presStyleCnt="0"/>
      <dgm:spPr/>
    </dgm:pt>
    <dgm:pt modelId="{DA53D7F8-74B7-4AAB-8863-4772BB6651A4}" type="pres">
      <dgm:prSet presAssocID="{9892883B-2AA8-4129-93F9-BBE85F1F7DE9}" presName="accentRepeatNode" presStyleLbl="solidFgAcc1" presStyleIdx="0" presStyleCnt="7"/>
      <dgm:spPr/>
    </dgm:pt>
    <dgm:pt modelId="{D3936243-C141-456A-8E92-86B4F5EE6998}" type="pres">
      <dgm:prSet presAssocID="{D03170A5-A57C-4C61-AFD5-2771BB040916}" presName="text_2" presStyleLbl="node1" presStyleIdx="1" presStyleCnt="7">
        <dgm:presLayoutVars>
          <dgm:bulletEnabled val="1"/>
        </dgm:presLayoutVars>
      </dgm:prSet>
      <dgm:spPr/>
      <dgm:t>
        <a:bodyPr/>
        <a:lstStyle/>
        <a:p>
          <a:endParaRPr lang="en-US"/>
        </a:p>
      </dgm:t>
    </dgm:pt>
    <dgm:pt modelId="{A23BEA32-4EAE-477F-BC70-8C37B90052F7}" type="pres">
      <dgm:prSet presAssocID="{D03170A5-A57C-4C61-AFD5-2771BB040916}" presName="accent_2" presStyleCnt="0"/>
      <dgm:spPr/>
    </dgm:pt>
    <dgm:pt modelId="{C95838FE-973D-49F1-B14C-A9D57D65CE18}" type="pres">
      <dgm:prSet presAssocID="{D03170A5-A57C-4C61-AFD5-2771BB040916}" presName="accentRepeatNode" presStyleLbl="solidFgAcc1" presStyleIdx="1" presStyleCnt="7"/>
      <dgm:spPr/>
    </dgm:pt>
    <dgm:pt modelId="{96F10C02-6B2D-4DAF-AF13-589465476690}" type="pres">
      <dgm:prSet presAssocID="{F54C0286-2D42-49D4-B9A3-9D58902D7AAF}" presName="text_3" presStyleLbl="node1" presStyleIdx="2" presStyleCnt="7">
        <dgm:presLayoutVars>
          <dgm:bulletEnabled val="1"/>
        </dgm:presLayoutVars>
      </dgm:prSet>
      <dgm:spPr/>
      <dgm:t>
        <a:bodyPr/>
        <a:lstStyle/>
        <a:p>
          <a:endParaRPr lang="en-US"/>
        </a:p>
      </dgm:t>
    </dgm:pt>
    <dgm:pt modelId="{7D3631D3-7A57-4DDA-8567-39EB9D612483}" type="pres">
      <dgm:prSet presAssocID="{F54C0286-2D42-49D4-B9A3-9D58902D7AAF}" presName="accent_3" presStyleCnt="0"/>
      <dgm:spPr/>
    </dgm:pt>
    <dgm:pt modelId="{E76BEA90-E3DB-45F5-A9A1-372A77F7DE24}" type="pres">
      <dgm:prSet presAssocID="{F54C0286-2D42-49D4-B9A3-9D58902D7AAF}" presName="accentRepeatNode" presStyleLbl="solidFgAcc1" presStyleIdx="2" presStyleCnt="7"/>
      <dgm:spPr/>
    </dgm:pt>
    <dgm:pt modelId="{0C2938E4-0031-4D3A-BE26-D31A6D7276BE}" type="pres">
      <dgm:prSet presAssocID="{F0F6E58E-7BD5-4CB0-AF93-E4277B7F227D}" presName="text_4" presStyleLbl="node1" presStyleIdx="3" presStyleCnt="7">
        <dgm:presLayoutVars>
          <dgm:bulletEnabled val="1"/>
        </dgm:presLayoutVars>
      </dgm:prSet>
      <dgm:spPr/>
      <dgm:t>
        <a:bodyPr/>
        <a:lstStyle/>
        <a:p>
          <a:endParaRPr lang="en-US"/>
        </a:p>
      </dgm:t>
    </dgm:pt>
    <dgm:pt modelId="{65134D0D-ACA4-4BD7-9783-E6D40D7A650B}" type="pres">
      <dgm:prSet presAssocID="{F0F6E58E-7BD5-4CB0-AF93-E4277B7F227D}" presName="accent_4" presStyleCnt="0"/>
      <dgm:spPr/>
    </dgm:pt>
    <dgm:pt modelId="{B641870F-6777-4D15-B36F-7E50A49E2365}" type="pres">
      <dgm:prSet presAssocID="{F0F6E58E-7BD5-4CB0-AF93-E4277B7F227D}" presName="accentRepeatNode" presStyleLbl="solidFgAcc1" presStyleIdx="3" presStyleCnt="7"/>
      <dgm:spPr/>
    </dgm:pt>
    <dgm:pt modelId="{9A22848D-9824-4546-A69D-36C17A5BB3A6}" type="pres">
      <dgm:prSet presAssocID="{565E85D4-FA23-4AA1-B221-8A007CC79301}" presName="text_5" presStyleLbl="node1" presStyleIdx="4" presStyleCnt="7">
        <dgm:presLayoutVars>
          <dgm:bulletEnabled val="1"/>
        </dgm:presLayoutVars>
      </dgm:prSet>
      <dgm:spPr/>
      <dgm:t>
        <a:bodyPr/>
        <a:lstStyle/>
        <a:p>
          <a:endParaRPr lang="en-US"/>
        </a:p>
      </dgm:t>
    </dgm:pt>
    <dgm:pt modelId="{42F34C5F-1D97-47D1-9703-F7D9A347D0AC}" type="pres">
      <dgm:prSet presAssocID="{565E85D4-FA23-4AA1-B221-8A007CC79301}" presName="accent_5" presStyleCnt="0"/>
      <dgm:spPr/>
    </dgm:pt>
    <dgm:pt modelId="{40D00253-07E9-47FE-A6AD-EB02E875C913}" type="pres">
      <dgm:prSet presAssocID="{565E85D4-FA23-4AA1-B221-8A007CC79301}" presName="accentRepeatNode" presStyleLbl="solidFgAcc1" presStyleIdx="4" presStyleCnt="7"/>
      <dgm:spPr/>
    </dgm:pt>
    <dgm:pt modelId="{7A49E0D5-2CEC-42CD-B586-3FE3CAA2E015}" type="pres">
      <dgm:prSet presAssocID="{4EA9E412-6D34-4A76-BED5-94AD3FD7A88C}" presName="text_6" presStyleLbl="node1" presStyleIdx="5" presStyleCnt="7">
        <dgm:presLayoutVars>
          <dgm:bulletEnabled val="1"/>
        </dgm:presLayoutVars>
      </dgm:prSet>
      <dgm:spPr/>
      <dgm:t>
        <a:bodyPr/>
        <a:lstStyle/>
        <a:p>
          <a:endParaRPr lang="en-US"/>
        </a:p>
      </dgm:t>
    </dgm:pt>
    <dgm:pt modelId="{486B8DAB-66CB-4FE7-B410-428A6B045003}" type="pres">
      <dgm:prSet presAssocID="{4EA9E412-6D34-4A76-BED5-94AD3FD7A88C}" presName="accent_6" presStyleCnt="0"/>
      <dgm:spPr/>
    </dgm:pt>
    <dgm:pt modelId="{5EED4A66-6C2E-4E58-B6B7-8CA66FB73739}" type="pres">
      <dgm:prSet presAssocID="{4EA9E412-6D34-4A76-BED5-94AD3FD7A88C}" presName="accentRepeatNode" presStyleLbl="solidFgAcc1" presStyleIdx="5" presStyleCnt="7"/>
      <dgm:spPr/>
    </dgm:pt>
    <dgm:pt modelId="{74DA63D2-7A03-4864-BA8A-1E74400832BC}" type="pres">
      <dgm:prSet presAssocID="{90AF5A3C-597B-4905-A4A9-DDF6ECDE047C}" presName="text_7" presStyleLbl="node1" presStyleIdx="6" presStyleCnt="7">
        <dgm:presLayoutVars>
          <dgm:bulletEnabled val="1"/>
        </dgm:presLayoutVars>
      </dgm:prSet>
      <dgm:spPr/>
      <dgm:t>
        <a:bodyPr/>
        <a:lstStyle/>
        <a:p>
          <a:endParaRPr lang="en-US"/>
        </a:p>
      </dgm:t>
    </dgm:pt>
    <dgm:pt modelId="{062E563E-749A-499A-96CD-61E98D8B73BD}" type="pres">
      <dgm:prSet presAssocID="{90AF5A3C-597B-4905-A4A9-DDF6ECDE047C}" presName="accent_7" presStyleCnt="0"/>
      <dgm:spPr/>
    </dgm:pt>
    <dgm:pt modelId="{9968413A-79CE-4458-95EC-850B37718C94}" type="pres">
      <dgm:prSet presAssocID="{90AF5A3C-597B-4905-A4A9-DDF6ECDE047C}" presName="accentRepeatNode" presStyleLbl="solidFgAcc1" presStyleIdx="6" presStyleCnt="7"/>
      <dgm:spPr/>
    </dgm:pt>
  </dgm:ptLst>
  <dgm:cxnLst>
    <dgm:cxn modelId="{16CB05EC-AA0F-48D6-A9CE-5FFC3E4D634A}" type="presOf" srcId="{4EA9E412-6D34-4A76-BED5-94AD3FD7A88C}" destId="{7A49E0D5-2CEC-42CD-B586-3FE3CAA2E015}" srcOrd="0" destOrd="0" presId="urn:microsoft.com/office/officeart/2008/layout/VerticalCurvedList"/>
    <dgm:cxn modelId="{B373D49A-A0E9-4D20-8CE2-79BDF20327EF}" type="presOf" srcId="{0B560DF4-C3BF-4699-9CC4-A3EF7B869987}" destId="{86BFD6B9-2B36-4A82-9A48-E4D04018C7A3}" srcOrd="0" destOrd="0" presId="urn:microsoft.com/office/officeart/2008/layout/VerticalCurvedList"/>
    <dgm:cxn modelId="{FA924915-3680-4A8F-A7D7-892E9CC590A7}" srcId="{3D00D646-8697-47AC-978B-C0902A5968F1}" destId="{90AF5A3C-597B-4905-A4A9-DDF6ECDE047C}" srcOrd="6" destOrd="0" parTransId="{48DAE6FE-49F8-485A-93D3-2A63F21FF973}" sibTransId="{135E3BE3-46F0-4731-98D0-EF85D1DD3BE6}"/>
    <dgm:cxn modelId="{D8DCA8F8-B994-4958-88D2-904F5260832F}" type="presOf" srcId="{9892883B-2AA8-4129-93F9-BBE85F1F7DE9}" destId="{9F3C2BD0-CAD4-4955-B481-D7167E1BB147}" srcOrd="0" destOrd="0" presId="urn:microsoft.com/office/officeart/2008/layout/VerticalCurvedList"/>
    <dgm:cxn modelId="{5735EE9A-99AA-41E4-ADCD-E2C43AA8F8BB}" type="presOf" srcId="{F0F6E58E-7BD5-4CB0-AF93-E4277B7F227D}" destId="{0C2938E4-0031-4D3A-BE26-D31A6D7276BE}" srcOrd="0" destOrd="0" presId="urn:microsoft.com/office/officeart/2008/layout/VerticalCurvedList"/>
    <dgm:cxn modelId="{D23A9E0E-DBB3-4147-BBA7-5F44E5F8F9D8}" type="presOf" srcId="{3D00D646-8697-47AC-978B-C0902A5968F1}" destId="{C9CAA23A-1F45-4A47-B80E-3FEDC988CE50}" srcOrd="0" destOrd="0" presId="urn:microsoft.com/office/officeart/2008/layout/VerticalCurvedList"/>
    <dgm:cxn modelId="{D4AC6B22-BBCE-4498-B894-D4AC93729E9E}" type="presOf" srcId="{565E85D4-FA23-4AA1-B221-8A007CC79301}" destId="{9A22848D-9824-4546-A69D-36C17A5BB3A6}" srcOrd="0" destOrd="0" presId="urn:microsoft.com/office/officeart/2008/layout/VerticalCurvedList"/>
    <dgm:cxn modelId="{95858C11-8A3A-46F7-AF88-12A1F2CB5EA8}" srcId="{3D00D646-8697-47AC-978B-C0902A5968F1}" destId="{F54C0286-2D42-49D4-B9A3-9D58902D7AAF}" srcOrd="2" destOrd="0" parTransId="{D92FCE93-5178-4F0D-BB7E-2370A39A498F}" sibTransId="{D7993259-A09D-49BD-A8A2-D525CBDC056B}"/>
    <dgm:cxn modelId="{E37430BA-7FCB-4036-9AB4-580DEEE54E4A}" type="presOf" srcId="{F54C0286-2D42-49D4-B9A3-9D58902D7AAF}" destId="{96F10C02-6B2D-4DAF-AF13-589465476690}" srcOrd="0" destOrd="0" presId="urn:microsoft.com/office/officeart/2008/layout/VerticalCurvedList"/>
    <dgm:cxn modelId="{37971C32-BF23-44D7-A0F7-7E27A3939D26}" srcId="{3D00D646-8697-47AC-978B-C0902A5968F1}" destId="{D03170A5-A57C-4C61-AFD5-2771BB040916}" srcOrd="1" destOrd="0" parTransId="{F26DAEBF-9D6D-4968-A4AA-1DB8F2DF2F0A}" sibTransId="{BB8ED4E8-382E-4D89-BB3B-CCD426739E95}"/>
    <dgm:cxn modelId="{6244E996-376E-4CD9-B7A3-9277D3757B8A}" type="presOf" srcId="{90AF5A3C-597B-4905-A4A9-DDF6ECDE047C}" destId="{74DA63D2-7A03-4864-BA8A-1E74400832BC}" srcOrd="0" destOrd="0" presId="urn:microsoft.com/office/officeart/2008/layout/VerticalCurvedList"/>
    <dgm:cxn modelId="{3E97C797-1A9C-4055-B923-0AE05CE519E9}" srcId="{3D00D646-8697-47AC-978B-C0902A5968F1}" destId="{4EA9E412-6D34-4A76-BED5-94AD3FD7A88C}" srcOrd="5" destOrd="0" parTransId="{02794D12-246D-40A4-84AA-8CB29EEADFF9}" sibTransId="{C9356F1E-CDC1-4007-A7A0-AB7D08CBFEBE}"/>
    <dgm:cxn modelId="{1BDD56B9-2A16-4224-A402-1780BA6ADE86}" type="presOf" srcId="{D03170A5-A57C-4C61-AFD5-2771BB040916}" destId="{D3936243-C141-456A-8E92-86B4F5EE6998}" srcOrd="0" destOrd="0" presId="urn:microsoft.com/office/officeart/2008/layout/VerticalCurvedList"/>
    <dgm:cxn modelId="{8BE95A8D-CB61-412C-B3AD-1D056ED4CE70}" srcId="{3D00D646-8697-47AC-978B-C0902A5968F1}" destId="{F0F6E58E-7BD5-4CB0-AF93-E4277B7F227D}" srcOrd="3" destOrd="0" parTransId="{1FD95108-A5D3-4F2E-B98F-C4BD7B0865E8}" sibTransId="{8B3C23A9-3A34-450B-8657-D5DD3E12525B}"/>
    <dgm:cxn modelId="{EDA15FEC-EFB9-4A91-AD40-8B618BA730DF}" srcId="{3D00D646-8697-47AC-978B-C0902A5968F1}" destId="{565E85D4-FA23-4AA1-B221-8A007CC79301}" srcOrd="4" destOrd="0" parTransId="{BA2B0243-79D2-4061-B4FA-8AA53F5DC444}" sibTransId="{7E584BD7-AE47-4D89-A664-BFADD01CE9B6}"/>
    <dgm:cxn modelId="{3908CA8A-B5BF-4CC2-B890-51B675C36A15}" srcId="{3D00D646-8697-47AC-978B-C0902A5968F1}" destId="{9892883B-2AA8-4129-93F9-BBE85F1F7DE9}" srcOrd="0" destOrd="0" parTransId="{10A173E2-9CCB-4E77-A614-B18CFD5971C3}" sibTransId="{0B560DF4-C3BF-4699-9CC4-A3EF7B869987}"/>
    <dgm:cxn modelId="{7A5F408C-2CC3-421F-BA64-C8CA3D1859A1}" type="presParOf" srcId="{C9CAA23A-1F45-4A47-B80E-3FEDC988CE50}" destId="{A7B89879-0177-40D3-8E15-38FE5BA111B2}" srcOrd="0" destOrd="0" presId="urn:microsoft.com/office/officeart/2008/layout/VerticalCurvedList"/>
    <dgm:cxn modelId="{24457FD7-AC25-4852-918A-2F530B95D2F3}" type="presParOf" srcId="{A7B89879-0177-40D3-8E15-38FE5BA111B2}" destId="{2570DD5F-8E3C-4571-9FE1-6EBC5BCD44C3}" srcOrd="0" destOrd="0" presId="urn:microsoft.com/office/officeart/2008/layout/VerticalCurvedList"/>
    <dgm:cxn modelId="{0404340A-769B-464C-87F6-B5C662AD2B46}" type="presParOf" srcId="{2570DD5F-8E3C-4571-9FE1-6EBC5BCD44C3}" destId="{C8363524-37E5-4F11-A5A2-9306F61FCC1D}" srcOrd="0" destOrd="0" presId="urn:microsoft.com/office/officeart/2008/layout/VerticalCurvedList"/>
    <dgm:cxn modelId="{5977A95C-5A2B-4C9B-9530-F7EFB8A43C15}" type="presParOf" srcId="{2570DD5F-8E3C-4571-9FE1-6EBC5BCD44C3}" destId="{86BFD6B9-2B36-4A82-9A48-E4D04018C7A3}" srcOrd="1" destOrd="0" presId="urn:microsoft.com/office/officeart/2008/layout/VerticalCurvedList"/>
    <dgm:cxn modelId="{E41552BA-D28C-47FA-8F1A-502155D7606F}" type="presParOf" srcId="{2570DD5F-8E3C-4571-9FE1-6EBC5BCD44C3}" destId="{8E6ECE40-0B06-4867-99AD-7CC7E0DBBD01}" srcOrd="2" destOrd="0" presId="urn:microsoft.com/office/officeart/2008/layout/VerticalCurvedList"/>
    <dgm:cxn modelId="{05B30094-E719-414C-8D43-9A42F7A85A0B}" type="presParOf" srcId="{2570DD5F-8E3C-4571-9FE1-6EBC5BCD44C3}" destId="{20B2DF12-EF22-4085-9B41-0DC57E2E8259}" srcOrd="3" destOrd="0" presId="urn:microsoft.com/office/officeart/2008/layout/VerticalCurvedList"/>
    <dgm:cxn modelId="{FB0CB0C8-8AF5-4D32-BED5-99F4EF89F01B}" type="presParOf" srcId="{A7B89879-0177-40D3-8E15-38FE5BA111B2}" destId="{9F3C2BD0-CAD4-4955-B481-D7167E1BB147}" srcOrd="1" destOrd="0" presId="urn:microsoft.com/office/officeart/2008/layout/VerticalCurvedList"/>
    <dgm:cxn modelId="{1CE00A9A-2C70-482B-8BC7-920E91CFDCBD}" type="presParOf" srcId="{A7B89879-0177-40D3-8E15-38FE5BA111B2}" destId="{719DA076-B15E-4514-835D-AC0D4A40D4F9}" srcOrd="2" destOrd="0" presId="urn:microsoft.com/office/officeart/2008/layout/VerticalCurvedList"/>
    <dgm:cxn modelId="{22D818AF-8E3F-4F00-B317-5F93B785DE71}" type="presParOf" srcId="{719DA076-B15E-4514-835D-AC0D4A40D4F9}" destId="{DA53D7F8-74B7-4AAB-8863-4772BB6651A4}" srcOrd="0" destOrd="0" presId="urn:microsoft.com/office/officeart/2008/layout/VerticalCurvedList"/>
    <dgm:cxn modelId="{4D919A65-1199-4AF9-AD66-D46498F8A30D}" type="presParOf" srcId="{A7B89879-0177-40D3-8E15-38FE5BA111B2}" destId="{D3936243-C141-456A-8E92-86B4F5EE6998}" srcOrd="3" destOrd="0" presId="urn:microsoft.com/office/officeart/2008/layout/VerticalCurvedList"/>
    <dgm:cxn modelId="{52CA79DC-C06B-4DD7-BCFC-2EFA74F7476B}" type="presParOf" srcId="{A7B89879-0177-40D3-8E15-38FE5BA111B2}" destId="{A23BEA32-4EAE-477F-BC70-8C37B90052F7}" srcOrd="4" destOrd="0" presId="urn:microsoft.com/office/officeart/2008/layout/VerticalCurvedList"/>
    <dgm:cxn modelId="{3AF567F0-E145-4A30-9A62-E43F1222225B}" type="presParOf" srcId="{A23BEA32-4EAE-477F-BC70-8C37B90052F7}" destId="{C95838FE-973D-49F1-B14C-A9D57D65CE18}" srcOrd="0" destOrd="0" presId="urn:microsoft.com/office/officeart/2008/layout/VerticalCurvedList"/>
    <dgm:cxn modelId="{14C00964-CE88-4E69-AE47-72CD28F07387}" type="presParOf" srcId="{A7B89879-0177-40D3-8E15-38FE5BA111B2}" destId="{96F10C02-6B2D-4DAF-AF13-589465476690}" srcOrd="5" destOrd="0" presId="urn:microsoft.com/office/officeart/2008/layout/VerticalCurvedList"/>
    <dgm:cxn modelId="{100D40B9-AF6A-4A79-82C9-66F1ADB732B2}" type="presParOf" srcId="{A7B89879-0177-40D3-8E15-38FE5BA111B2}" destId="{7D3631D3-7A57-4DDA-8567-39EB9D612483}" srcOrd="6" destOrd="0" presId="urn:microsoft.com/office/officeart/2008/layout/VerticalCurvedList"/>
    <dgm:cxn modelId="{B39D27E3-527A-424C-B3E1-7A472FA7EF50}" type="presParOf" srcId="{7D3631D3-7A57-4DDA-8567-39EB9D612483}" destId="{E76BEA90-E3DB-45F5-A9A1-372A77F7DE24}" srcOrd="0" destOrd="0" presId="urn:microsoft.com/office/officeart/2008/layout/VerticalCurvedList"/>
    <dgm:cxn modelId="{3567E680-25E9-4E3B-B8FA-CA5931FA96D9}" type="presParOf" srcId="{A7B89879-0177-40D3-8E15-38FE5BA111B2}" destId="{0C2938E4-0031-4D3A-BE26-D31A6D7276BE}" srcOrd="7" destOrd="0" presId="urn:microsoft.com/office/officeart/2008/layout/VerticalCurvedList"/>
    <dgm:cxn modelId="{335AA56C-4F95-482D-B471-58BCE4B7D1BB}" type="presParOf" srcId="{A7B89879-0177-40D3-8E15-38FE5BA111B2}" destId="{65134D0D-ACA4-4BD7-9783-E6D40D7A650B}" srcOrd="8" destOrd="0" presId="urn:microsoft.com/office/officeart/2008/layout/VerticalCurvedList"/>
    <dgm:cxn modelId="{6A79540D-9E14-4385-A1F7-B835FA986F35}" type="presParOf" srcId="{65134D0D-ACA4-4BD7-9783-E6D40D7A650B}" destId="{B641870F-6777-4D15-B36F-7E50A49E2365}" srcOrd="0" destOrd="0" presId="urn:microsoft.com/office/officeart/2008/layout/VerticalCurvedList"/>
    <dgm:cxn modelId="{DCE51F75-5144-45A4-AA10-3969B3E02B38}" type="presParOf" srcId="{A7B89879-0177-40D3-8E15-38FE5BA111B2}" destId="{9A22848D-9824-4546-A69D-36C17A5BB3A6}" srcOrd="9" destOrd="0" presId="urn:microsoft.com/office/officeart/2008/layout/VerticalCurvedList"/>
    <dgm:cxn modelId="{79C461CA-69BB-4D2F-9633-9B35A417393F}" type="presParOf" srcId="{A7B89879-0177-40D3-8E15-38FE5BA111B2}" destId="{42F34C5F-1D97-47D1-9703-F7D9A347D0AC}" srcOrd="10" destOrd="0" presId="urn:microsoft.com/office/officeart/2008/layout/VerticalCurvedList"/>
    <dgm:cxn modelId="{4B778164-3578-4DB3-91B5-D0586A14312D}" type="presParOf" srcId="{42F34C5F-1D97-47D1-9703-F7D9A347D0AC}" destId="{40D00253-07E9-47FE-A6AD-EB02E875C913}" srcOrd="0" destOrd="0" presId="urn:microsoft.com/office/officeart/2008/layout/VerticalCurvedList"/>
    <dgm:cxn modelId="{33FBED53-6DEF-4B7D-BBE4-9921F921DD01}" type="presParOf" srcId="{A7B89879-0177-40D3-8E15-38FE5BA111B2}" destId="{7A49E0D5-2CEC-42CD-B586-3FE3CAA2E015}" srcOrd="11" destOrd="0" presId="urn:microsoft.com/office/officeart/2008/layout/VerticalCurvedList"/>
    <dgm:cxn modelId="{1D688BAC-1E28-4A4E-B037-928DE207A030}" type="presParOf" srcId="{A7B89879-0177-40D3-8E15-38FE5BA111B2}" destId="{486B8DAB-66CB-4FE7-B410-428A6B045003}" srcOrd="12" destOrd="0" presId="urn:microsoft.com/office/officeart/2008/layout/VerticalCurvedList"/>
    <dgm:cxn modelId="{D2087E7C-0C5F-4A85-80AB-17E62CB44F83}" type="presParOf" srcId="{486B8DAB-66CB-4FE7-B410-428A6B045003}" destId="{5EED4A66-6C2E-4E58-B6B7-8CA66FB73739}" srcOrd="0" destOrd="0" presId="urn:microsoft.com/office/officeart/2008/layout/VerticalCurvedList"/>
    <dgm:cxn modelId="{E14C48BE-30C2-4151-B08D-62E4227053A8}" type="presParOf" srcId="{A7B89879-0177-40D3-8E15-38FE5BA111B2}" destId="{74DA63D2-7A03-4864-BA8A-1E74400832BC}" srcOrd="13" destOrd="0" presId="urn:microsoft.com/office/officeart/2008/layout/VerticalCurvedList"/>
    <dgm:cxn modelId="{3504B155-5CD0-400A-85F3-45D29398BE3D}" type="presParOf" srcId="{A7B89879-0177-40D3-8E15-38FE5BA111B2}" destId="{062E563E-749A-499A-96CD-61E98D8B73BD}" srcOrd="14" destOrd="0" presId="urn:microsoft.com/office/officeart/2008/layout/VerticalCurvedList"/>
    <dgm:cxn modelId="{1D748499-B8A3-452F-A595-16799272DAB7}" type="presParOf" srcId="{062E563E-749A-499A-96CD-61E98D8B73BD}" destId="{9968413A-79CE-4458-95EC-850B37718C9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6A5AA5-BA72-4B46-995C-85E537F8DB06}"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en-US"/>
        </a:p>
      </dgm:t>
    </dgm:pt>
    <dgm:pt modelId="{E043CD71-938E-4FBA-A6F9-E7B8128EEF92}">
      <dgm:prSet phldrT="[Text]"/>
      <dgm:spPr/>
      <dgm:t>
        <a:bodyPr/>
        <a:lstStyle/>
        <a:p>
          <a:r>
            <a:rPr lang="en-US" altLang="en-US" dirty="0" smtClean="0"/>
            <a:t>Single user interface (look and feel)</a:t>
          </a:r>
          <a:endParaRPr lang="en-US" dirty="0"/>
        </a:p>
      </dgm:t>
    </dgm:pt>
    <dgm:pt modelId="{15AF1E79-E5B5-4A74-BE78-E0379C6C9387}" type="parTrans" cxnId="{7A28C382-26E4-4207-B31B-07F498AD8295}">
      <dgm:prSet/>
      <dgm:spPr/>
      <dgm:t>
        <a:bodyPr/>
        <a:lstStyle/>
        <a:p>
          <a:endParaRPr lang="en-US"/>
        </a:p>
      </dgm:t>
    </dgm:pt>
    <dgm:pt modelId="{3AAC87DD-3713-4F33-93F0-5AF3B0369D38}" type="sibTrans" cxnId="{7A28C382-26E4-4207-B31B-07F498AD8295}">
      <dgm:prSet/>
      <dgm:spPr/>
      <dgm:t>
        <a:bodyPr/>
        <a:lstStyle/>
        <a:p>
          <a:endParaRPr lang="en-US"/>
        </a:p>
      </dgm:t>
    </dgm:pt>
    <dgm:pt modelId="{718378B1-7DBC-48A4-8AF2-156EB8907E9E}">
      <dgm:prSet/>
      <dgm:spPr/>
      <dgm:t>
        <a:bodyPr/>
        <a:lstStyle/>
        <a:p>
          <a:r>
            <a:rPr lang="en-US" altLang="en-US" dirty="0" smtClean="0"/>
            <a:t>Less business rules (possibly)</a:t>
          </a:r>
        </a:p>
      </dgm:t>
    </dgm:pt>
    <dgm:pt modelId="{0FB0144B-E0D3-4A70-B913-CEB52458916B}" type="parTrans" cxnId="{7B0989CF-76DF-4FC0-A3F3-3793365D9ACB}">
      <dgm:prSet/>
      <dgm:spPr/>
      <dgm:t>
        <a:bodyPr/>
        <a:lstStyle/>
        <a:p>
          <a:endParaRPr lang="en-US"/>
        </a:p>
      </dgm:t>
    </dgm:pt>
    <dgm:pt modelId="{F6135C1C-1CCB-4E49-BE84-A48F48338CB3}" type="sibTrans" cxnId="{7B0989CF-76DF-4FC0-A3F3-3793365D9ACB}">
      <dgm:prSet/>
      <dgm:spPr/>
      <dgm:t>
        <a:bodyPr/>
        <a:lstStyle/>
        <a:p>
          <a:endParaRPr lang="en-US"/>
        </a:p>
      </dgm:t>
    </dgm:pt>
    <dgm:pt modelId="{E5266CFD-0F2A-41D6-9F23-8B876216B361}">
      <dgm:prSet/>
      <dgm:spPr/>
      <dgm:t>
        <a:bodyPr/>
        <a:lstStyle/>
        <a:p>
          <a:r>
            <a:rPr lang="en-US" altLang="en-US" dirty="0" smtClean="0"/>
            <a:t>Best for new systems without legacy data</a:t>
          </a:r>
        </a:p>
      </dgm:t>
    </dgm:pt>
    <dgm:pt modelId="{8603DAAD-8678-498B-851D-9C2858022C2B}" type="parTrans" cxnId="{B5E39EE4-5E4E-44C4-9EC6-BAFBB8C8032B}">
      <dgm:prSet/>
      <dgm:spPr/>
      <dgm:t>
        <a:bodyPr/>
        <a:lstStyle/>
        <a:p>
          <a:endParaRPr lang="en-US"/>
        </a:p>
      </dgm:t>
    </dgm:pt>
    <dgm:pt modelId="{CEFB1738-A2EE-4DAE-91A0-7DBBFFAD5100}" type="sibTrans" cxnId="{B5E39EE4-5E4E-44C4-9EC6-BAFBB8C8032B}">
      <dgm:prSet/>
      <dgm:spPr/>
      <dgm:t>
        <a:bodyPr/>
        <a:lstStyle/>
        <a:p>
          <a:endParaRPr lang="en-US"/>
        </a:p>
      </dgm:t>
    </dgm:pt>
    <dgm:pt modelId="{C3CBE45B-9934-4EC0-909F-CFBE862BD88B}">
      <dgm:prSet/>
      <dgm:spPr/>
      <dgm:t>
        <a:bodyPr/>
        <a:lstStyle/>
        <a:p>
          <a:r>
            <a:rPr lang="en-US" altLang="en-US" dirty="0" smtClean="0"/>
            <a:t>Ease of training on system</a:t>
          </a:r>
        </a:p>
      </dgm:t>
    </dgm:pt>
    <dgm:pt modelId="{B7A5F6AD-C0B7-4C89-81E7-1614A0AC41EA}" type="parTrans" cxnId="{A7C57A12-EED2-46DB-96A8-7DD4A11865ED}">
      <dgm:prSet/>
      <dgm:spPr/>
      <dgm:t>
        <a:bodyPr/>
        <a:lstStyle/>
        <a:p>
          <a:endParaRPr lang="en-US"/>
        </a:p>
      </dgm:t>
    </dgm:pt>
    <dgm:pt modelId="{3C501653-5BB4-4DF9-8335-3299CDEEDE66}" type="sibTrans" cxnId="{A7C57A12-EED2-46DB-96A8-7DD4A11865ED}">
      <dgm:prSet/>
      <dgm:spPr/>
      <dgm:t>
        <a:bodyPr/>
        <a:lstStyle/>
        <a:p>
          <a:endParaRPr lang="en-US"/>
        </a:p>
      </dgm:t>
    </dgm:pt>
    <dgm:pt modelId="{89B8C7FF-0691-423A-8F8E-E2D18C79BAA2}">
      <dgm:prSet/>
      <dgm:spPr/>
      <dgm:t>
        <a:bodyPr/>
        <a:lstStyle/>
        <a:p>
          <a:r>
            <a:rPr lang="en-US" altLang="en-US" dirty="0" smtClean="0"/>
            <a:t>Unified and sometimes simplified look and feel</a:t>
          </a:r>
        </a:p>
      </dgm:t>
    </dgm:pt>
    <dgm:pt modelId="{8DFBF03B-D783-4CDE-9B13-C09836D07F6F}" type="parTrans" cxnId="{A1FF6506-5BAC-4A39-B44E-F3CB8F516407}">
      <dgm:prSet/>
      <dgm:spPr/>
      <dgm:t>
        <a:bodyPr/>
        <a:lstStyle/>
        <a:p>
          <a:endParaRPr lang="en-US"/>
        </a:p>
      </dgm:t>
    </dgm:pt>
    <dgm:pt modelId="{8598825E-B403-457F-B85F-832F7051819B}" type="sibTrans" cxnId="{A1FF6506-5BAC-4A39-B44E-F3CB8F516407}">
      <dgm:prSet/>
      <dgm:spPr/>
      <dgm:t>
        <a:bodyPr/>
        <a:lstStyle/>
        <a:p>
          <a:endParaRPr lang="en-US"/>
        </a:p>
      </dgm:t>
    </dgm:pt>
    <dgm:pt modelId="{C2FFB8C8-6A23-47B0-860E-D24B0A395BFE}">
      <dgm:prSet/>
      <dgm:spPr/>
      <dgm:t>
        <a:bodyPr/>
        <a:lstStyle/>
        <a:p>
          <a:r>
            <a:rPr lang="en-US" altLang="en-US" dirty="0" smtClean="0"/>
            <a:t>Technology support for one system</a:t>
          </a:r>
        </a:p>
      </dgm:t>
    </dgm:pt>
    <dgm:pt modelId="{DFC54EEF-EC09-46B5-8FA1-5D0E8434E984}" type="parTrans" cxnId="{00067EA8-9C09-4FD1-A299-56FA3E38DE59}">
      <dgm:prSet/>
      <dgm:spPr/>
      <dgm:t>
        <a:bodyPr/>
        <a:lstStyle/>
        <a:p>
          <a:endParaRPr lang="en-US"/>
        </a:p>
      </dgm:t>
    </dgm:pt>
    <dgm:pt modelId="{7ED4A343-1662-4331-8B3D-8128189D90EC}" type="sibTrans" cxnId="{00067EA8-9C09-4FD1-A299-56FA3E38DE59}">
      <dgm:prSet/>
      <dgm:spPr/>
      <dgm:t>
        <a:bodyPr/>
        <a:lstStyle/>
        <a:p>
          <a:endParaRPr lang="en-US"/>
        </a:p>
      </dgm:t>
    </dgm:pt>
    <dgm:pt modelId="{487C580F-4979-478B-9CBE-BC7FAE24D6A8}">
      <dgm:prSet/>
      <dgm:spPr/>
      <dgm:t>
        <a:bodyPr/>
        <a:lstStyle/>
        <a:p>
          <a:r>
            <a:rPr lang="en-US" altLang="en-US" dirty="0" smtClean="0"/>
            <a:t>Data Recovery/Backup</a:t>
          </a:r>
        </a:p>
      </dgm:t>
    </dgm:pt>
    <dgm:pt modelId="{2F1F6B9F-7C04-403C-8DCD-FACEC01E88C2}" type="parTrans" cxnId="{F99367AF-4F12-4110-83DB-782A081C10AD}">
      <dgm:prSet/>
      <dgm:spPr/>
      <dgm:t>
        <a:bodyPr/>
        <a:lstStyle/>
        <a:p>
          <a:endParaRPr lang="en-US"/>
        </a:p>
      </dgm:t>
    </dgm:pt>
    <dgm:pt modelId="{340D6462-2D92-4CE3-B6A9-267493E64A69}" type="sibTrans" cxnId="{F99367AF-4F12-4110-83DB-782A081C10AD}">
      <dgm:prSet/>
      <dgm:spPr/>
      <dgm:t>
        <a:bodyPr/>
        <a:lstStyle/>
        <a:p>
          <a:endParaRPr lang="en-US"/>
        </a:p>
      </dgm:t>
    </dgm:pt>
    <dgm:pt modelId="{09CACF63-333E-434B-AFCA-70C17902A326}" type="pres">
      <dgm:prSet presAssocID="{9D6A5AA5-BA72-4B46-995C-85E537F8DB06}" presName="Name0" presStyleCnt="0">
        <dgm:presLayoutVars>
          <dgm:chMax val="7"/>
          <dgm:chPref val="7"/>
          <dgm:dir/>
        </dgm:presLayoutVars>
      </dgm:prSet>
      <dgm:spPr/>
      <dgm:t>
        <a:bodyPr/>
        <a:lstStyle/>
        <a:p>
          <a:endParaRPr lang="en-US"/>
        </a:p>
      </dgm:t>
    </dgm:pt>
    <dgm:pt modelId="{BA9FE5BA-DC57-42EB-8D68-273434DD6BB8}" type="pres">
      <dgm:prSet presAssocID="{9D6A5AA5-BA72-4B46-995C-85E537F8DB06}" presName="Name1" presStyleCnt="0"/>
      <dgm:spPr/>
      <dgm:t>
        <a:bodyPr/>
        <a:lstStyle/>
        <a:p>
          <a:endParaRPr lang="en-US"/>
        </a:p>
      </dgm:t>
    </dgm:pt>
    <dgm:pt modelId="{A1388841-B19D-422B-B084-9F0CBFDC459C}" type="pres">
      <dgm:prSet presAssocID="{9D6A5AA5-BA72-4B46-995C-85E537F8DB06}" presName="cycle" presStyleCnt="0"/>
      <dgm:spPr/>
      <dgm:t>
        <a:bodyPr/>
        <a:lstStyle/>
        <a:p>
          <a:endParaRPr lang="en-US"/>
        </a:p>
      </dgm:t>
    </dgm:pt>
    <dgm:pt modelId="{A8F5A8B7-30B5-47AD-B3A6-D215168F3060}" type="pres">
      <dgm:prSet presAssocID="{9D6A5AA5-BA72-4B46-995C-85E537F8DB06}" presName="srcNode" presStyleLbl="node1" presStyleIdx="0" presStyleCnt="7"/>
      <dgm:spPr/>
      <dgm:t>
        <a:bodyPr/>
        <a:lstStyle/>
        <a:p>
          <a:endParaRPr lang="en-US"/>
        </a:p>
      </dgm:t>
    </dgm:pt>
    <dgm:pt modelId="{A7CEF1F0-3D5D-4AF9-913F-22F1A5E9D03C}" type="pres">
      <dgm:prSet presAssocID="{9D6A5AA5-BA72-4B46-995C-85E537F8DB06}" presName="conn" presStyleLbl="parChTrans1D2" presStyleIdx="0" presStyleCnt="1"/>
      <dgm:spPr/>
      <dgm:t>
        <a:bodyPr/>
        <a:lstStyle/>
        <a:p>
          <a:endParaRPr lang="en-US"/>
        </a:p>
      </dgm:t>
    </dgm:pt>
    <dgm:pt modelId="{1B9F8D0D-F7DC-4A08-8A02-D71AC0BBA630}" type="pres">
      <dgm:prSet presAssocID="{9D6A5AA5-BA72-4B46-995C-85E537F8DB06}" presName="extraNode" presStyleLbl="node1" presStyleIdx="0" presStyleCnt="7"/>
      <dgm:spPr/>
      <dgm:t>
        <a:bodyPr/>
        <a:lstStyle/>
        <a:p>
          <a:endParaRPr lang="en-US"/>
        </a:p>
      </dgm:t>
    </dgm:pt>
    <dgm:pt modelId="{8DAB8B0F-D598-4E37-899E-58D3BF19413F}" type="pres">
      <dgm:prSet presAssocID="{9D6A5AA5-BA72-4B46-995C-85E537F8DB06}" presName="dstNode" presStyleLbl="node1" presStyleIdx="0" presStyleCnt="7"/>
      <dgm:spPr/>
      <dgm:t>
        <a:bodyPr/>
        <a:lstStyle/>
        <a:p>
          <a:endParaRPr lang="en-US"/>
        </a:p>
      </dgm:t>
    </dgm:pt>
    <dgm:pt modelId="{D889DE2C-B1FF-46AB-BD67-4CB81FFAFDE8}" type="pres">
      <dgm:prSet presAssocID="{E043CD71-938E-4FBA-A6F9-E7B8128EEF92}" presName="text_1" presStyleLbl="node1" presStyleIdx="0" presStyleCnt="7">
        <dgm:presLayoutVars>
          <dgm:bulletEnabled val="1"/>
        </dgm:presLayoutVars>
      </dgm:prSet>
      <dgm:spPr/>
      <dgm:t>
        <a:bodyPr/>
        <a:lstStyle/>
        <a:p>
          <a:endParaRPr lang="en-US"/>
        </a:p>
      </dgm:t>
    </dgm:pt>
    <dgm:pt modelId="{79BBE371-7858-41F2-9661-C18A600F4836}" type="pres">
      <dgm:prSet presAssocID="{E043CD71-938E-4FBA-A6F9-E7B8128EEF92}" presName="accent_1" presStyleCnt="0"/>
      <dgm:spPr/>
      <dgm:t>
        <a:bodyPr/>
        <a:lstStyle/>
        <a:p>
          <a:endParaRPr lang="en-US"/>
        </a:p>
      </dgm:t>
    </dgm:pt>
    <dgm:pt modelId="{22217231-30BA-4C3E-B256-3BB519BF9F09}" type="pres">
      <dgm:prSet presAssocID="{E043CD71-938E-4FBA-A6F9-E7B8128EEF92}" presName="accentRepeatNode" presStyleLbl="solidFgAcc1" presStyleIdx="0" presStyleCnt="7"/>
      <dgm:spPr/>
      <dgm:t>
        <a:bodyPr/>
        <a:lstStyle/>
        <a:p>
          <a:endParaRPr lang="en-US"/>
        </a:p>
      </dgm:t>
    </dgm:pt>
    <dgm:pt modelId="{BF4D9310-98EA-49C5-833B-7DAB3DCAC857}" type="pres">
      <dgm:prSet presAssocID="{718378B1-7DBC-48A4-8AF2-156EB8907E9E}" presName="text_2" presStyleLbl="node1" presStyleIdx="1" presStyleCnt="7">
        <dgm:presLayoutVars>
          <dgm:bulletEnabled val="1"/>
        </dgm:presLayoutVars>
      </dgm:prSet>
      <dgm:spPr/>
      <dgm:t>
        <a:bodyPr/>
        <a:lstStyle/>
        <a:p>
          <a:endParaRPr lang="en-US"/>
        </a:p>
      </dgm:t>
    </dgm:pt>
    <dgm:pt modelId="{CC359E7E-5036-4569-98C6-2749F0FDF7EC}" type="pres">
      <dgm:prSet presAssocID="{718378B1-7DBC-48A4-8AF2-156EB8907E9E}" presName="accent_2" presStyleCnt="0"/>
      <dgm:spPr/>
      <dgm:t>
        <a:bodyPr/>
        <a:lstStyle/>
        <a:p>
          <a:endParaRPr lang="en-US"/>
        </a:p>
      </dgm:t>
    </dgm:pt>
    <dgm:pt modelId="{3C986FAC-3B42-4C52-99E5-6C916749F626}" type="pres">
      <dgm:prSet presAssocID="{718378B1-7DBC-48A4-8AF2-156EB8907E9E}" presName="accentRepeatNode" presStyleLbl="solidFgAcc1" presStyleIdx="1" presStyleCnt="7"/>
      <dgm:spPr/>
      <dgm:t>
        <a:bodyPr/>
        <a:lstStyle/>
        <a:p>
          <a:endParaRPr lang="en-US"/>
        </a:p>
      </dgm:t>
    </dgm:pt>
    <dgm:pt modelId="{357B0EDE-0BFE-4857-BCED-12CEF0F90656}" type="pres">
      <dgm:prSet presAssocID="{E5266CFD-0F2A-41D6-9F23-8B876216B361}" presName="text_3" presStyleLbl="node1" presStyleIdx="2" presStyleCnt="7">
        <dgm:presLayoutVars>
          <dgm:bulletEnabled val="1"/>
        </dgm:presLayoutVars>
      </dgm:prSet>
      <dgm:spPr/>
      <dgm:t>
        <a:bodyPr/>
        <a:lstStyle/>
        <a:p>
          <a:endParaRPr lang="en-US"/>
        </a:p>
      </dgm:t>
    </dgm:pt>
    <dgm:pt modelId="{1353922D-92C7-4D1B-993C-BC0C5C2E471F}" type="pres">
      <dgm:prSet presAssocID="{E5266CFD-0F2A-41D6-9F23-8B876216B361}" presName="accent_3" presStyleCnt="0"/>
      <dgm:spPr/>
      <dgm:t>
        <a:bodyPr/>
        <a:lstStyle/>
        <a:p>
          <a:endParaRPr lang="en-US"/>
        </a:p>
      </dgm:t>
    </dgm:pt>
    <dgm:pt modelId="{2F97AC9E-3AC4-48D8-9F10-7FDB28C28E53}" type="pres">
      <dgm:prSet presAssocID="{E5266CFD-0F2A-41D6-9F23-8B876216B361}" presName="accentRepeatNode" presStyleLbl="solidFgAcc1" presStyleIdx="2" presStyleCnt="7"/>
      <dgm:spPr/>
      <dgm:t>
        <a:bodyPr/>
        <a:lstStyle/>
        <a:p>
          <a:endParaRPr lang="en-US"/>
        </a:p>
      </dgm:t>
    </dgm:pt>
    <dgm:pt modelId="{BA6B7E87-447A-4BD9-97E6-ACEC50A74D8B}" type="pres">
      <dgm:prSet presAssocID="{C3CBE45B-9934-4EC0-909F-CFBE862BD88B}" presName="text_4" presStyleLbl="node1" presStyleIdx="3" presStyleCnt="7">
        <dgm:presLayoutVars>
          <dgm:bulletEnabled val="1"/>
        </dgm:presLayoutVars>
      </dgm:prSet>
      <dgm:spPr/>
      <dgm:t>
        <a:bodyPr/>
        <a:lstStyle/>
        <a:p>
          <a:endParaRPr lang="en-US"/>
        </a:p>
      </dgm:t>
    </dgm:pt>
    <dgm:pt modelId="{4C59AADF-47EB-47BC-BE52-FB4B8A9719DB}" type="pres">
      <dgm:prSet presAssocID="{C3CBE45B-9934-4EC0-909F-CFBE862BD88B}" presName="accent_4" presStyleCnt="0"/>
      <dgm:spPr/>
      <dgm:t>
        <a:bodyPr/>
        <a:lstStyle/>
        <a:p>
          <a:endParaRPr lang="en-US"/>
        </a:p>
      </dgm:t>
    </dgm:pt>
    <dgm:pt modelId="{3246ED36-B385-4577-87B0-DE92634B1600}" type="pres">
      <dgm:prSet presAssocID="{C3CBE45B-9934-4EC0-909F-CFBE862BD88B}" presName="accentRepeatNode" presStyleLbl="solidFgAcc1" presStyleIdx="3" presStyleCnt="7"/>
      <dgm:spPr/>
      <dgm:t>
        <a:bodyPr/>
        <a:lstStyle/>
        <a:p>
          <a:endParaRPr lang="en-US"/>
        </a:p>
      </dgm:t>
    </dgm:pt>
    <dgm:pt modelId="{2DE810A6-DE59-48A7-9A8E-322C0A8E08AC}" type="pres">
      <dgm:prSet presAssocID="{89B8C7FF-0691-423A-8F8E-E2D18C79BAA2}" presName="text_5" presStyleLbl="node1" presStyleIdx="4" presStyleCnt="7">
        <dgm:presLayoutVars>
          <dgm:bulletEnabled val="1"/>
        </dgm:presLayoutVars>
      </dgm:prSet>
      <dgm:spPr/>
      <dgm:t>
        <a:bodyPr/>
        <a:lstStyle/>
        <a:p>
          <a:endParaRPr lang="en-US"/>
        </a:p>
      </dgm:t>
    </dgm:pt>
    <dgm:pt modelId="{8A55EAA6-1C9B-4FF5-811A-BA49B8471E4D}" type="pres">
      <dgm:prSet presAssocID="{89B8C7FF-0691-423A-8F8E-E2D18C79BAA2}" presName="accent_5" presStyleCnt="0"/>
      <dgm:spPr/>
      <dgm:t>
        <a:bodyPr/>
        <a:lstStyle/>
        <a:p>
          <a:endParaRPr lang="en-US"/>
        </a:p>
      </dgm:t>
    </dgm:pt>
    <dgm:pt modelId="{C5081A24-0CFA-4452-A346-DA83F8F0DE37}" type="pres">
      <dgm:prSet presAssocID="{89B8C7FF-0691-423A-8F8E-E2D18C79BAA2}" presName="accentRepeatNode" presStyleLbl="solidFgAcc1" presStyleIdx="4" presStyleCnt="7"/>
      <dgm:spPr/>
      <dgm:t>
        <a:bodyPr/>
        <a:lstStyle/>
        <a:p>
          <a:endParaRPr lang="en-US"/>
        </a:p>
      </dgm:t>
    </dgm:pt>
    <dgm:pt modelId="{8FEBE323-5757-409D-B1FF-A21E8CEA93E0}" type="pres">
      <dgm:prSet presAssocID="{C2FFB8C8-6A23-47B0-860E-D24B0A395BFE}" presName="text_6" presStyleLbl="node1" presStyleIdx="5" presStyleCnt="7">
        <dgm:presLayoutVars>
          <dgm:bulletEnabled val="1"/>
        </dgm:presLayoutVars>
      </dgm:prSet>
      <dgm:spPr/>
      <dgm:t>
        <a:bodyPr/>
        <a:lstStyle/>
        <a:p>
          <a:endParaRPr lang="en-US"/>
        </a:p>
      </dgm:t>
    </dgm:pt>
    <dgm:pt modelId="{D769883D-810B-4B7B-A9C2-16FEAD90D1D5}" type="pres">
      <dgm:prSet presAssocID="{C2FFB8C8-6A23-47B0-860E-D24B0A395BFE}" presName="accent_6" presStyleCnt="0"/>
      <dgm:spPr/>
      <dgm:t>
        <a:bodyPr/>
        <a:lstStyle/>
        <a:p>
          <a:endParaRPr lang="en-US"/>
        </a:p>
      </dgm:t>
    </dgm:pt>
    <dgm:pt modelId="{BE5C8776-E864-485E-A2AD-8F0AB18BEEC3}" type="pres">
      <dgm:prSet presAssocID="{C2FFB8C8-6A23-47B0-860E-D24B0A395BFE}" presName="accentRepeatNode" presStyleLbl="solidFgAcc1" presStyleIdx="5" presStyleCnt="7"/>
      <dgm:spPr/>
      <dgm:t>
        <a:bodyPr/>
        <a:lstStyle/>
        <a:p>
          <a:endParaRPr lang="en-US"/>
        </a:p>
      </dgm:t>
    </dgm:pt>
    <dgm:pt modelId="{6B551415-54CE-4FA2-BB7D-4BB35E92D470}" type="pres">
      <dgm:prSet presAssocID="{487C580F-4979-478B-9CBE-BC7FAE24D6A8}" presName="text_7" presStyleLbl="node1" presStyleIdx="6" presStyleCnt="7">
        <dgm:presLayoutVars>
          <dgm:bulletEnabled val="1"/>
        </dgm:presLayoutVars>
      </dgm:prSet>
      <dgm:spPr/>
      <dgm:t>
        <a:bodyPr/>
        <a:lstStyle/>
        <a:p>
          <a:endParaRPr lang="en-US"/>
        </a:p>
      </dgm:t>
    </dgm:pt>
    <dgm:pt modelId="{15AFCF5E-D8E0-44A0-977D-90F4F83D2AE6}" type="pres">
      <dgm:prSet presAssocID="{487C580F-4979-478B-9CBE-BC7FAE24D6A8}" presName="accent_7" presStyleCnt="0"/>
      <dgm:spPr/>
      <dgm:t>
        <a:bodyPr/>
        <a:lstStyle/>
        <a:p>
          <a:endParaRPr lang="en-US"/>
        </a:p>
      </dgm:t>
    </dgm:pt>
    <dgm:pt modelId="{17ABF73D-786C-45A2-806B-58331883D7FE}" type="pres">
      <dgm:prSet presAssocID="{487C580F-4979-478B-9CBE-BC7FAE24D6A8}" presName="accentRepeatNode" presStyleLbl="solidFgAcc1" presStyleIdx="6" presStyleCnt="7"/>
      <dgm:spPr/>
      <dgm:t>
        <a:bodyPr/>
        <a:lstStyle/>
        <a:p>
          <a:endParaRPr lang="en-US"/>
        </a:p>
      </dgm:t>
    </dgm:pt>
  </dgm:ptLst>
  <dgm:cxnLst>
    <dgm:cxn modelId="{A7C57A12-EED2-46DB-96A8-7DD4A11865ED}" srcId="{9D6A5AA5-BA72-4B46-995C-85E537F8DB06}" destId="{C3CBE45B-9934-4EC0-909F-CFBE862BD88B}" srcOrd="3" destOrd="0" parTransId="{B7A5F6AD-C0B7-4C89-81E7-1614A0AC41EA}" sibTransId="{3C501653-5BB4-4DF9-8335-3299CDEEDE66}"/>
    <dgm:cxn modelId="{5F1E35C4-90E5-4DE6-AB7A-2C6AB1A093ED}" type="presOf" srcId="{9D6A5AA5-BA72-4B46-995C-85E537F8DB06}" destId="{09CACF63-333E-434B-AFCA-70C17902A326}" srcOrd="0" destOrd="0" presId="urn:microsoft.com/office/officeart/2008/layout/VerticalCurvedList"/>
    <dgm:cxn modelId="{6EB2761A-3BA9-4BC1-9AAA-9423B28C58A5}" type="presOf" srcId="{C2FFB8C8-6A23-47B0-860E-D24B0A395BFE}" destId="{8FEBE323-5757-409D-B1FF-A21E8CEA93E0}" srcOrd="0" destOrd="0" presId="urn:microsoft.com/office/officeart/2008/layout/VerticalCurvedList"/>
    <dgm:cxn modelId="{A1FF6506-5BAC-4A39-B44E-F3CB8F516407}" srcId="{9D6A5AA5-BA72-4B46-995C-85E537F8DB06}" destId="{89B8C7FF-0691-423A-8F8E-E2D18C79BAA2}" srcOrd="4" destOrd="0" parTransId="{8DFBF03B-D783-4CDE-9B13-C09836D07F6F}" sibTransId="{8598825E-B403-457F-B85F-832F7051819B}"/>
    <dgm:cxn modelId="{ECC4669F-E7DA-4E1D-870E-59A23775760F}" type="presOf" srcId="{718378B1-7DBC-48A4-8AF2-156EB8907E9E}" destId="{BF4D9310-98EA-49C5-833B-7DAB3DCAC857}" srcOrd="0" destOrd="0" presId="urn:microsoft.com/office/officeart/2008/layout/VerticalCurvedList"/>
    <dgm:cxn modelId="{71BEBCE9-57A5-4724-9D8C-F6BEEB62748D}" type="presOf" srcId="{E043CD71-938E-4FBA-A6F9-E7B8128EEF92}" destId="{D889DE2C-B1FF-46AB-BD67-4CB81FFAFDE8}" srcOrd="0" destOrd="0" presId="urn:microsoft.com/office/officeart/2008/layout/VerticalCurvedList"/>
    <dgm:cxn modelId="{7B0989CF-76DF-4FC0-A3F3-3793365D9ACB}" srcId="{9D6A5AA5-BA72-4B46-995C-85E537F8DB06}" destId="{718378B1-7DBC-48A4-8AF2-156EB8907E9E}" srcOrd="1" destOrd="0" parTransId="{0FB0144B-E0D3-4A70-B913-CEB52458916B}" sibTransId="{F6135C1C-1CCB-4E49-BE84-A48F48338CB3}"/>
    <dgm:cxn modelId="{B5E39EE4-5E4E-44C4-9EC6-BAFBB8C8032B}" srcId="{9D6A5AA5-BA72-4B46-995C-85E537F8DB06}" destId="{E5266CFD-0F2A-41D6-9F23-8B876216B361}" srcOrd="2" destOrd="0" parTransId="{8603DAAD-8678-498B-851D-9C2858022C2B}" sibTransId="{CEFB1738-A2EE-4DAE-91A0-7DBBFFAD5100}"/>
    <dgm:cxn modelId="{00067EA8-9C09-4FD1-A299-56FA3E38DE59}" srcId="{9D6A5AA5-BA72-4B46-995C-85E537F8DB06}" destId="{C2FFB8C8-6A23-47B0-860E-D24B0A395BFE}" srcOrd="5" destOrd="0" parTransId="{DFC54EEF-EC09-46B5-8FA1-5D0E8434E984}" sibTransId="{7ED4A343-1662-4331-8B3D-8128189D90EC}"/>
    <dgm:cxn modelId="{639B46A6-5912-4F45-B880-41EE71448CA7}" type="presOf" srcId="{89B8C7FF-0691-423A-8F8E-E2D18C79BAA2}" destId="{2DE810A6-DE59-48A7-9A8E-322C0A8E08AC}" srcOrd="0" destOrd="0" presId="urn:microsoft.com/office/officeart/2008/layout/VerticalCurvedList"/>
    <dgm:cxn modelId="{F99367AF-4F12-4110-83DB-782A081C10AD}" srcId="{9D6A5AA5-BA72-4B46-995C-85E537F8DB06}" destId="{487C580F-4979-478B-9CBE-BC7FAE24D6A8}" srcOrd="6" destOrd="0" parTransId="{2F1F6B9F-7C04-403C-8DCD-FACEC01E88C2}" sibTransId="{340D6462-2D92-4CE3-B6A9-267493E64A69}"/>
    <dgm:cxn modelId="{314A9DB3-61BE-484E-99A6-9CDC5A6C3647}" type="presOf" srcId="{C3CBE45B-9934-4EC0-909F-CFBE862BD88B}" destId="{BA6B7E87-447A-4BD9-97E6-ACEC50A74D8B}" srcOrd="0" destOrd="0" presId="urn:microsoft.com/office/officeart/2008/layout/VerticalCurvedList"/>
    <dgm:cxn modelId="{97D67869-1631-43EB-9A0A-BF1E31961FA6}" type="presOf" srcId="{487C580F-4979-478B-9CBE-BC7FAE24D6A8}" destId="{6B551415-54CE-4FA2-BB7D-4BB35E92D470}" srcOrd="0" destOrd="0" presId="urn:microsoft.com/office/officeart/2008/layout/VerticalCurvedList"/>
    <dgm:cxn modelId="{F36B580C-3548-420F-88D1-F379B7F21567}" type="presOf" srcId="{E5266CFD-0F2A-41D6-9F23-8B876216B361}" destId="{357B0EDE-0BFE-4857-BCED-12CEF0F90656}" srcOrd="0" destOrd="0" presId="urn:microsoft.com/office/officeart/2008/layout/VerticalCurvedList"/>
    <dgm:cxn modelId="{D68B3EF5-01F1-4A71-B2BD-7E9877C16ABF}" type="presOf" srcId="{3AAC87DD-3713-4F33-93F0-5AF3B0369D38}" destId="{A7CEF1F0-3D5D-4AF9-913F-22F1A5E9D03C}" srcOrd="0" destOrd="0" presId="urn:microsoft.com/office/officeart/2008/layout/VerticalCurvedList"/>
    <dgm:cxn modelId="{7A28C382-26E4-4207-B31B-07F498AD8295}" srcId="{9D6A5AA5-BA72-4B46-995C-85E537F8DB06}" destId="{E043CD71-938E-4FBA-A6F9-E7B8128EEF92}" srcOrd="0" destOrd="0" parTransId="{15AF1E79-E5B5-4A74-BE78-E0379C6C9387}" sibTransId="{3AAC87DD-3713-4F33-93F0-5AF3B0369D38}"/>
    <dgm:cxn modelId="{1CAC9F0A-2B16-4459-8CCF-C5DE7DE79482}" type="presParOf" srcId="{09CACF63-333E-434B-AFCA-70C17902A326}" destId="{BA9FE5BA-DC57-42EB-8D68-273434DD6BB8}" srcOrd="0" destOrd="0" presId="urn:microsoft.com/office/officeart/2008/layout/VerticalCurvedList"/>
    <dgm:cxn modelId="{5A99E8BF-CBB2-4BAE-B2D8-217421E7F8D4}" type="presParOf" srcId="{BA9FE5BA-DC57-42EB-8D68-273434DD6BB8}" destId="{A1388841-B19D-422B-B084-9F0CBFDC459C}" srcOrd="0" destOrd="0" presId="urn:microsoft.com/office/officeart/2008/layout/VerticalCurvedList"/>
    <dgm:cxn modelId="{F9931094-19E2-4292-A85C-27DFA7936E1B}" type="presParOf" srcId="{A1388841-B19D-422B-B084-9F0CBFDC459C}" destId="{A8F5A8B7-30B5-47AD-B3A6-D215168F3060}" srcOrd="0" destOrd="0" presId="urn:microsoft.com/office/officeart/2008/layout/VerticalCurvedList"/>
    <dgm:cxn modelId="{B409AD4E-07F0-48F5-BADD-A3AA77A09C03}" type="presParOf" srcId="{A1388841-B19D-422B-B084-9F0CBFDC459C}" destId="{A7CEF1F0-3D5D-4AF9-913F-22F1A5E9D03C}" srcOrd="1" destOrd="0" presId="urn:microsoft.com/office/officeart/2008/layout/VerticalCurvedList"/>
    <dgm:cxn modelId="{F1592C8E-D11E-48FA-A5CC-64E8C43442D6}" type="presParOf" srcId="{A1388841-B19D-422B-B084-9F0CBFDC459C}" destId="{1B9F8D0D-F7DC-4A08-8A02-D71AC0BBA630}" srcOrd="2" destOrd="0" presId="urn:microsoft.com/office/officeart/2008/layout/VerticalCurvedList"/>
    <dgm:cxn modelId="{BD14C6EB-A77E-4653-B444-451DA45C8440}" type="presParOf" srcId="{A1388841-B19D-422B-B084-9F0CBFDC459C}" destId="{8DAB8B0F-D598-4E37-899E-58D3BF19413F}" srcOrd="3" destOrd="0" presId="urn:microsoft.com/office/officeart/2008/layout/VerticalCurvedList"/>
    <dgm:cxn modelId="{A39708A6-D599-4FBE-999D-6942A50A1674}" type="presParOf" srcId="{BA9FE5BA-DC57-42EB-8D68-273434DD6BB8}" destId="{D889DE2C-B1FF-46AB-BD67-4CB81FFAFDE8}" srcOrd="1" destOrd="0" presId="urn:microsoft.com/office/officeart/2008/layout/VerticalCurvedList"/>
    <dgm:cxn modelId="{AA930243-7AE4-4607-983D-5D6104272615}" type="presParOf" srcId="{BA9FE5BA-DC57-42EB-8D68-273434DD6BB8}" destId="{79BBE371-7858-41F2-9661-C18A600F4836}" srcOrd="2" destOrd="0" presId="urn:microsoft.com/office/officeart/2008/layout/VerticalCurvedList"/>
    <dgm:cxn modelId="{82EA62E9-CC85-4000-90D9-5A28D96B6C05}" type="presParOf" srcId="{79BBE371-7858-41F2-9661-C18A600F4836}" destId="{22217231-30BA-4C3E-B256-3BB519BF9F09}" srcOrd="0" destOrd="0" presId="urn:microsoft.com/office/officeart/2008/layout/VerticalCurvedList"/>
    <dgm:cxn modelId="{A58510DF-914E-4C12-91F8-B069BEA17B5B}" type="presParOf" srcId="{BA9FE5BA-DC57-42EB-8D68-273434DD6BB8}" destId="{BF4D9310-98EA-49C5-833B-7DAB3DCAC857}" srcOrd="3" destOrd="0" presId="urn:microsoft.com/office/officeart/2008/layout/VerticalCurvedList"/>
    <dgm:cxn modelId="{0C50C05B-CB2A-482A-B2E3-637B1ABB8C8D}" type="presParOf" srcId="{BA9FE5BA-DC57-42EB-8D68-273434DD6BB8}" destId="{CC359E7E-5036-4569-98C6-2749F0FDF7EC}" srcOrd="4" destOrd="0" presId="urn:microsoft.com/office/officeart/2008/layout/VerticalCurvedList"/>
    <dgm:cxn modelId="{F3F80ADF-D59A-49B3-BEC6-94EA72F31637}" type="presParOf" srcId="{CC359E7E-5036-4569-98C6-2749F0FDF7EC}" destId="{3C986FAC-3B42-4C52-99E5-6C916749F626}" srcOrd="0" destOrd="0" presId="urn:microsoft.com/office/officeart/2008/layout/VerticalCurvedList"/>
    <dgm:cxn modelId="{86F91119-7F25-4262-A0DA-A035B18BA8A2}" type="presParOf" srcId="{BA9FE5BA-DC57-42EB-8D68-273434DD6BB8}" destId="{357B0EDE-0BFE-4857-BCED-12CEF0F90656}" srcOrd="5" destOrd="0" presId="urn:microsoft.com/office/officeart/2008/layout/VerticalCurvedList"/>
    <dgm:cxn modelId="{753AD5F3-2831-4D09-A350-40E614C699E1}" type="presParOf" srcId="{BA9FE5BA-DC57-42EB-8D68-273434DD6BB8}" destId="{1353922D-92C7-4D1B-993C-BC0C5C2E471F}" srcOrd="6" destOrd="0" presId="urn:microsoft.com/office/officeart/2008/layout/VerticalCurvedList"/>
    <dgm:cxn modelId="{2966DFAC-D887-4AD3-8909-27ADAC54155F}" type="presParOf" srcId="{1353922D-92C7-4D1B-993C-BC0C5C2E471F}" destId="{2F97AC9E-3AC4-48D8-9F10-7FDB28C28E53}" srcOrd="0" destOrd="0" presId="urn:microsoft.com/office/officeart/2008/layout/VerticalCurvedList"/>
    <dgm:cxn modelId="{2D18AE51-B0C7-45F8-8D24-D759D43924CA}" type="presParOf" srcId="{BA9FE5BA-DC57-42EB-8D68-273434DD6BB8}" destId="{BA6B7E87-447A-4BD9-97E6-ACEC50A74D8B}" srcOrd="7" destOrd="0" presId="urn:microsoft.com/office/officeart/2008/layout/VerticalCurvedList"/>
    <dgm:cxn modelId="{26C0FDE4-9B72-429A-8BC5-52B081025B2F}" type="presParOf" srcId="{BA9FE5BA-DC57-42EB-8D68-273434DD6BB8}" destId="{4C59AADF-47EB-47BC-BE52-FB4B8A9719DB}" srcOrd="8" destOrd="0" presId="urn:microsoft.com/office/officeart/2008/layout/VerticalCurvedList"/>
    <dgm:cxn modelId="{6FBB28D7-34EE-4EC3-BBE4-657B5C2A7A63}" type="presParOf" srcId="{4C59AADF-47EB-47BC-BE52-FB4B8A9719DB}" destId="{3246ED36-B385-4577-87B0-DE92634B1600}" srcOrd="0" destOrd="0" presId="urn:microsoft.com/office/officeart/2008/layout/VerticalCurvedList"/>
    <dgm:cxn modelId="{76130230-1ADC-4999-8C1D-74CDB947153B}" type="presParOf" srcId="{BA9FE5BA-DC57-42EB-8D68-273434DD6BB8}" destId="{2DE810A6-DE59-48A7-9A8E-322C0A8E08AC}" srcOrd="9" destOrd="0" presId="urn:microsoft.com/office/officeart/2008/layout/VerticalCurvedList"/>
    <dgm:cxn modelId="{00EDC8C6-3D86-45A0-86E8-BDFB67DF946F}" type="presParOf" srcId="{BA9FE5BA-DC57-42EB-8D68-273434DD6BB8}" destId="{8A55EAA6-1C9B-4FF5-811A-BA49B8471E4D}" srcOrd="10" destOrd="0" presId="urn:microsoft.com/office/officeart/2008/layout/VerticalCurvedList"/>
    <dgm:cxn modelId="{546DCD39-781E-4AFD-A80E-BF5078A05D76}" type="presParOf" srcId="{8A55EAA6-1C9B-4FF5-811A-BA49B8471E4D}" destId="{C5081A24-0CFA-4452-A346-DA83F8F0DE37}" srcOrd="0" destOrd="0" presId="urn:microsoft.com/office/officeart/2008/layout/VerticalCurvedList"/>
    <dgm:cxn modelId="{C2A21781-DE7F-4ACE-85B6-601B7FADD41A}" type="presParOf" srcId="{BA9FE5BA-DC57-42EB-8D68-273434DD6BB8}" destId="{8FEBE323-5757-409D-B1FF-A21E8CEA93E0}" srcOrd="11" destOrd="0" presId="urn:microsoft.com/office/officeart/2008/layout/VerticalCurvedList"/>
    <dgm:cxn modelId="{7771FFEA-6186-4D15-B61A-B5A34B0926A5}" type="presParOf" srcId="{BA9FE5BA-DC57-42EB-8D68-273434DD6BB8}" destId="{D769883D-810B-4B7B-A9C2-16FEAD90D1D5}" srcOrd="12" destOrd="0" presId="urn:microsoft.com/office/officeart/2008/layout/VerticalCurvedList"/>
    <dgm:cxn modelId="{9AC169EC-C899-4997-8684-A81BDE838C36}" type="presParOf" srcId="{D769883D-810B-4B7B-A9C2-16FEAD90D1D5}" destId="{BE5C8776-E864-485E-A2AD-8F0AB18BEEC3}" srcOrd="0" destOrd="0" presId="urn:microsoft.com/office/officeart/2008/layout/VerticalCurvedList"/>
    <dgm:cxn modelId="{2AE5B1AB-5EBB-4033-BF07-B4C64EFA08F0}" type="presParOf" srcId="{BA9FE5BA-DC57-42EB-8D68-273434DD6BB8}" destId="{6B551415-54CE-4FA2-BB7D-4BB35E92D470}" srcOrd="13" destOrd="0" presId="urn:microsoft.com/office/officeart/2008/layout/VerticalCurvedList"/>
    <dgm:cxn modelId="{BE285097-9E97-4B52-B4E2-83BDE0F6EE31}" type="presParOf" srcId="{BA9FE5BA-DC57-42EB-8D68-273434DD6BB8}" destId="{15AFCF5E-D8E0-44A0-977D-90F4F83D2AE6}" srcOrd="14" destOrd="0" presId="urn:microsoft.com/office/officeart/2008/layout/VerticalCurvedList"/>
    <dgm:cxn modelId="{1F8162B9-0F7F-4244-86FC-7451DC8E6AD5}" type="presParOf" srcId="{15AFCF5E-D8E0-44A0-977D-90F4F83D2AE6}" destId="{17ABF73D-786C-45A2-806B-58331883D7F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4649D94-CD69-4AB8-85AC-BDAA8C9C95C3}" type="doc">
      <dgm:prSet loTypeId="urn:microsoft.com/office/officeart/2011/layout/ConvergingText" loCatId="process" qsTypeId="urn:microsoft.com/office/officeart/2005/8/quickstyle/simple1" qsCatId="simple" csTypeId="urn:microsoft.com/office/officeart/2005/8/colors/accent1_2" csCatId="accent1" phldr="1"/>
      <dgm:spPr/>
    </dgm:pt>
    <dgm:pt modelId="{C69B30C9-485D-4841-9C71-FBBDC0164D38}">
      <dgm:prSet phldrT="[Text]"/>
      <dgm:spPr/>
      <dgm:t>
        <a:bodyPr/>
        <a:lstStyle/>
        <a:p>
          <a:r>
            <a:rPr lang="en-US" altLang="en-US" dirty="0" smtClean="0"/>
            <a:t>Allows for cost pooling from several programs</a:t>
          </a:r>
          <a:endParaRPr lang="en-US" dirty="0"/>
        </a:p>
      </dgm:t>
    </dgm:pt>
    <dgm:pt modelId="{4C961F35-E275-4F9E-9F90-A7A5EDA9E1EC}" type="parTrans" cxnId="{4431FD74-97B2-4E9D-A439-18FE2D680741}">
      <dgm:prSet/>
      <dgm:spPr/>
      <dgm:t>
        <a:bodyPr/>
        <a:lstStyle/>
        <a:p>
          <a:endParaRPr lang="en-US"/>
        </a:p>
      </dgm:t>
    </dgm:pt>
    <dgm:pt modelId="{C8844FCC-6595-4423-9B66-717BFD41343D}" type="sibTrans" cxnId="{4431FD74-97B2-4E9D-A439-18FE2D680741}">
      <dgm:prSet/>
      <dgm:spPr/>
      <dgm:t>
        <a:bodyPr/>
        <a:lstStyle/>
        <a:p>
          <a:endParaRPr lang="en-US"/>
        </a:p>
      </dgm:t>
    </dgm:pt>
    <dgm:pt modelId="{CA0A2C80-795B-4D44-B4B9-33D277FFE640}" type="pres">
      <dgm:prSet presAssocID="{B4649D94-CD69-4AB8-85AC-BDAA8C9C95C3}" presName="Name0" presStyleCnt="0">
        <dgm:presLayoutVars>
          <dgm:chMax/>
          <dgm:chPref val="1"/>
          <dgm:dir/>
          <dgm:animOne val="branch"/>
          <dgm:animLvl val="lvl"/>
          <dgm:resizeHandles/>
        </dgm:presLayoutVars>
      </dgm:prSet>
      <dgm:spPr/>
    </dgm:pt>
    <dgm:pt modelId="{925FAF4C-EB7B-415A-AB94-ED2923A4760A}" type="pres">
      <dgm:prSet presAssocID="{C69B30C9-485D-4841-9C71-FBBDC0164D38}" presName="composite" presStyleCnt="0"/>
      <dgm:spPr/>
    </dgm:pt>
    <dgm:pt modelId="{AB149D43-FAEB-4652-B2D1-09D5CA2AEAB1}" type="pres">
      <dgm:prSet presAssocID="{C69B30C9-485D-4841-9C71-FBBDC0164D38}" presName="ParentAccent1" presStyleLbl="alignNode1" presStyleIdx="0" presStyleCnt="11"/>
      <dgm:spPr/>
    </dgm:pt>
    <dgm:pt modelId="{4B830893-F1A6-461E-9D9C-01BB4B432162}" type="pres">
      <dgm:prSet presAssocID="{C69B30C9-485D-4841-9C71-FBBDC0164D38}" presName="ParentAccent2" presStyleLbl="alignNode1" presStyleIdx="1" presStyleCnt="11"/>
      <dgm:spPr/>
    </dgm:pt>
    <dgm:pt modelId="{80FDFE4F-54FE-4572-AA84-CE66846190A2}" type="pres">
      <dgm:prSet presAssocID="{C69B30C9-485D-4841-9C71-FBBDC0164D38}" presName="ParentAccent3" presStyleLbl="alignNode1" presStyleIdx="2" presStyleCnt="11"/>
      <dgm:spPr/>
    </dgm:pt>
    <dgm:pt modelId="{7548B1B9-5A46-4884-916C-C48450DFE62E}" type="pres">
      <dgm:prSet presAssocID="{C69B30C9-485D-4841-9C71-FBBDC0164D38}" presName="ParentAccent4" presStyleLbl="alignNode1" presStyleIdx="3" presStyleCnt="11"/>
      <dgm:spPr/>
    </dgm:pt>
    <dgm:pt modelId="{3CA523D6-F1C0-4DCE-94F7-D68CD3359803}" type="pres">
      <dgm:prSet presAssocID="{C69B30C9-485D-4841-9C71-FBBDC0164D38}" presName="ParentAccent5" presStyleLbl="alignNode1" presStyleIdx="4" presStyleCnt="11"/>
      <dgm:spPr/>
    </dgm:pt>
    <dgm:pt modelId="{84539470-FB8E-4B49-9B8B-69607E55013F}" type="pres">
      <dgm:prSet presAssocID="{C69B30C9-485D-4841-9C71-FBBDC0164D38}" presName="ParentAccent6" presStyleLbl="alignNode1" presStyleIdx="5" presStyleCnt="11"/>
      <dgm:spPr/>
    </dgm:pt>
    <dgm:pt modelId="{F8C540D0-41BD-44FC-8D3F-F6A6E4152666}" type="pres">
      <dgm:prSet presAssocID="{C69B30C9-485D-4841-9C71-FBBDC0164D38}" presName="ParentAccent7" presStyleLbl="alignNode1" presStyleIdx="6" presStyleCnt="11"/>
      <dgm:spPr/>
    </dgm:pt>
    <dgm:pt modelId="{4A283AE4-E650-4BC8-B5D8-AB1DF21C143B}" type="pres">
      <dgm:prSet presAssocID="{C69B30C9-485D-4841-9C71-FBBDC0164D38}" presName="ParentAccent8" presStyleLbl="alignNode1" presStyleIdx="7" presStyleCnt="11"/>
      <dgm:spPr/>
    </dgm:pt>
    <dgm:pt modelId="{150C92FD-774F-4E67-BA1B-271BD5F58504}" type="pres">
      <dgm:prSet presAssocID="{C69B30C9-485D-4841-9C71-FBBDC0164D38}" presName="ParentAccent9" presStyleLbl="alignNode1" presStyleIdx="8" presStyleCnt="11"/>
      <dgm:spPr/>
    </dgm:pt>
    <dgm:pt modelId="{DDABB469-E058-43FA-B337-82FE71CEC0B2}" type="pres">
      <dgm:prSet presAssocID="{C69B30C9-485D-4841-9C71-FBBDC0164D38}" presName="ParentAccent10" presStyleLbl="alignNode1" presStyleIdx="9" presStyleCnt="11"/>
      <dgm:spPr/>
    </dgm:pt>
    <dgm:pt modelId="{F640DD87-F192-4FD2-84A2-F59953CF7E41}" type="pres">
      <dgm:prSet presAssocID="{C69B30C9-485D-4841-9C71-FBBDC0164D38}" presName="Parent" presStyleLbl="alignNode1" presStyleIdx="10" presStyleCnt="11">
        <dgm:presLayoutVars>
          <dgm:chMax val="5"/>
          <dgm:chPref val="3"/>
          <dgm:bulletEnabled val="1"/>
        </dgm:presLayoutVars>
      </dgm:prSet>
      <dgm:spPr/>
      <dgm:t>
        <a:bodyPr/>
        <a:lstStyle/>
        <a:p>
          <a:endParaRPr lang="en-US"/>
        </a:p>
      </dgm:t>
    </dgm:pt>
  </dgm:ptLst>
  <dgm:cxnLst>
    <dgm:cxn modelId="{EDE20A49-8435-4306-BD45-7438AA720021}" type="presOf" srcId="{C69B30C9-485D-4841-9C71-FBBDC0164D38}" destId="{F640DD87-F192-4FD2-84A2-F59953CF7E41}" srcOrd="0" destOrd="0" presId="urn:microsoft.com/office/officeart/2011/layout/ConvergingText"/>
    <dgm:cxn modelId="{4431FD74-97B2-4E9D-A439-18FE2D680741}" srcId="{B4649D94-CD69-4AB8-85AC-BDAA8C9C95C3}" destId="{C69B30C9-485D-4841-9C71-FBBDC0164D38}" srcOrd="0" destOrd="0" parTransId="{4C961F35-E275-4F9E-9F90-A7A5EDA9E1EC}" sibTransId="{C8844FCC-6595-4423-9B66-717BFD41343D}"/>
    <dgm:cxn modelId="{893D9B08-74DE-45CC-A78E-16EE469A8120}" type="presOf" srcId="{B4649D94-CD69-4AB8-85AC-BDAA8C9C95C3}" destId="{CA0A2C80-795B-4D44-B4B9-33D277FFE640}" srcOrd="0" destOrd="0" presId="urn:microsoft.com/office/officeart/2011/layout/ConvergingText"/>
    <dgm:cxn modelId="{8C9AE114-1271-4B05-9F2C-CE165D9A561D}" type="presParOf" srcId="{CA0A2C80-795B-4D44-B4B9-33D277FFE640}" destId="{925FAF4C-EB7B-415A-AB94-ED2923A4760A}" srcOrd="0" destOrd="0" presId="urn:microsoft.com/office/officeart/2011/layout/ConvergingText"/>
    <dgm:cxn modelId="{48C900D0-D0BD-43E2-AC29-CC5C6827D9CE}" type="presParOf" srcId="{925FAF4C-EB7B-415A-AB94-ED2923A4760A}" destId="{AB149D43-FAEB-4652-B2D1-09D5CA2AEAB1}" srcOrd="0" destOrd="0" presId="urn:microsoft.com/office/officeart/2011/layout/ConvergingText"/>
    <dgm:cxn modelId="{AF16E939-9962-42AB-9B25-4B230A8CB698}" type="presParOf" srcId="{925FAF4C-EB7B-415A-AB94-ED2923A4760A}" destId="{4B830893-F1A6-461E-9D9C-01BB4B432162}" srcOrd="1" destOrd="0" presId="urn:microsoft.com/office/officeart/2011/layout/ConvergingText"/>
    <dgm:cxn modelId="{C59A12F2-8850-4522-9A08-E0E74DC4A60C}" type="presParOf" srcId="{925FAF4C-EB7B-415A-AB94-ED2923A4760A}" destId="{80FDFE4F-54FE-4572-AA84-CE66846190A2}" srcOrd="2" destOrd="0" presId="urn:microsoft.com/office/officeart/2011/layout/ConvergingText"/>
    <dgm:cxn modelId="{12B0E3F3-27E9-4371-9494-34F1C7BE775F}" type="presParOf" srcId="{925FAF4C-EB7B-415A-AB94-ED2923A4760A}" destId="{7548B1B9-5A46-4884-916C-C48450DFE62E}" srcOrd="3" destOrd="0" presId="urn:microsoft.com/office/officeart/2011/layout/ConvergingText"/>
    <dgm:cxn modelId="{7CE7BD4E-65E4-4194-9C34-A136B0A46615}" type="presParOf" srcId="{925FAF4C-EB7B-415A-AB94-ED2923A4760A}" destId="{3CA523D6-F1C0-4DCE-94F7-D68CD3359803}" srcOrd="4" destOrd="0" presId="urn:microsoft.com/office/officeart/2011/layout/ConvergingText"/>
    <dgm:cxn modelId="{C940F175-6CBC-4933-91AE-7C450D780663}" type="presParOf" srcId="{925FAF4C-EB7B-415A-AB94-ED2923A4760A}" destId="{84539470-FB8E-4B49-9B8B-69607E55013F}" srcOrd="5" destOrd="0" presId="urn:microsoft.com/office/officeart/2011/layout/ConvergingText"/>
    <dgm:cxn modelId="{B7B81ED1-2938-4CC2-81F8-65358625E978}" type="presParOf" srcId="{925FAF4C-EB7B-415A-AB94-ED2923A4760A}" destId="{F8C540D0-41BD-44FC-8D3F-F6A6E4152666}" srcOrd="6" destOrd="0" presId="urn:microsoft.com/office/officeart/2011/layout/ConvergingText"/>
    <dgm:cxn modelId="{DA8AC528-757F-42DC-8B21-77527DD0D00E}" type="presParOf" srcId="{925FAF4C-EB7B-415A-AB94-ED2923A4760A}" destId="{4A283AE4-E650-4BC8-B5D8-AB1DF21C143B}" srcOrd="7" destOrd="0" presId="urn:microsoft.com/office/officeart/2011/layout/ConvergingText"/>
    <dgm:cxn modelId="{948329E7-D54C-49A2-9618-81D71ED6EE09}" type="presParOf" srcId="{925FAF4C-EB7B-415A-AB94-ED2923A4760A}" destId="{150C92FD-774F-4E67-BA1B-271BD5F58504}" srcOrd="8" destOrd="0" presId="urn:microsoft.com/office/officeart/2011/layout/ConvergingText"/>
    <dgm:cxn modelId="{CC2C5561-4722-4C5A-98E0-EC689373775F}" type="presParOf" srcId="{925FAF4C-EB7B-415A-AB94-ED2923A4760A}" destId="{DDABB469-E058-43FA-B337-82FE71CEC0B2}" srcOrd="9" destOrd="0" presId="urn:microsoft.com/office/officeart/2011/layout/ConvergingText"/>
    <dgm:cxn modelId="{5F436607-D09E-4CD8-AC75-0377B9199253}" type="presParOf" srcId="{925FAF4C-EB7B-415A-AB94-ED2923A4760A}" destId="{F640DD87-F192-4FD2-84A2-F59953CF7E41}" srcOrd="10" destOrd="0" presId="urn:microsoft.com/office/officeart/2011/layout/Converging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0393FF9-B4E5-4E84-8D9E-27338758334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A6D1FE51-7C32-4047-9F82-2FA3DB617880}">
      <dgm:prSet phldrT="[Text]"/>
      <dgm:spPr/>
      <dgm:t>
        <a:bodyPr/>
        <a:lstStyle/>
        <a:p>
          <a:r>
            <a:rPr lang="en-US" altLang="en-US" dirty="0" smtClean="0"/>
            <a:t>Lower scope/functionality normally equals lower cost</a:t>
          </a:r>
          <a:endParaRPr lang="en-US" dirty="0"/>
        </a:p>
      </dgm:t>
    </dgm:pt>
    <dgm:pt modelId="{98B55209-0DC6-4BD7-BC52-144B2068A23C}" type="parTrans" cxnId="{A2719738-3205-48AD-A6CE-729DF140B7E3}">
      <dgm:prSet/>
      <dgm:spPr/>
      <dgm:t>
        <a:bodyPr/>
        <a:lstStyle/>
        <a:p>
          <a:endParaRPr lang="en-US"/>
        </a:p>
      </dgm:t>
    </dgm:pt>
    <dgm:pt modelId="{9C459D9E-2D5D-4084-A704-1ED98A71AA6E}" type="sibTrans" cxnId="{A2719738-3205-48AD-A6CE-729DF140B7E3}">
      <dgm:prSet/>
      <dgm:spPr/>
      <dgm:t>
        <a:bodyPr/>
        <a:lstStyle/>
        <a:p>
          <a:endParaRPr lang="en-US"/>
        </a:p>
      </dgm:t>
    </dgm:pt>
    <dgm:pt modelId="{A1065D25-855A-4DDB-B6D9-63523A7A07F9}">
      <dgm:prSet/>
      <dgm:spPr/>
      <dgm:t>
        <a:bodyPr/>
        <a:lstStyle/>
        <a:p>
          <a:r>
            <a:rPr lang="en-US" altLang="en-US" sz="1700" dirty="0" smtClean="0"/>
            <a:t>Does not draw large vendors with large overhead</a:t>
          </a:r>
        </a:p>
      </dgm:t>
    </dgm:pt>
    <dgm:pt modelId="{55EA1042-586F-4B35-B2A2-8335BF2E40C7}" type="parTrans" cxnId="{8670DE60-5ED3-4EA4-B648-07EEB465BD58}">
      <dgm:prSet/>
      <dgm:spPr/>
      <dgm:t>
        <a:bodyPr/>
        <a:lstStyle/>
        <a:p>
          <a:endParaRPr lang="en-US"/>
        </a:p>
      </dgm:t>
    </dgm:pt>
    <dgm:pt modelId="{78D38FC6-8D12-4890-929B-382EB3A83526}" type="sibTrans" cxnId="{8670DE60-5ED3-4EA4-B648-07EEB465BD58}">
      <dgm:prSet/>
      <dgm:spPr/>
      <dgm:t>
        <a:bodyPr/>
        <a:lstStyle/>
        <a:p>
          <a:endParaRPr lang="en-US"/>
        </a:p>
      </dgm:t>
    </dgm:pt>
    <dgm:pt modelId="{2E9DE6FE-CFF7-4492-9BFD-3B4A3374B97C}">
      <dgm:prSet/>
      <dgm:spPr/>
      <dgm:t>
        <a:bodyPr/>
        <a:lstStyle/>
        <a:p>
          <a:r>
            <a:rPr lang="en-US" altLang="en-US" sz="1700" dirty="0" smtClean="0"/>
            <a:t>Draws smaller vendors still attempt deliver a quality service or product</a:t>
          </a:r>
        </a:p>
      </dgm:t>
    </dgm:pt>
    <dgm:pt modelId="{7F83C50C-B5DF-4D98-8444-ED0C0F93AE20}" type="parTrans" cxnId="{AFE26311-56CA-4019-91F1-D537319D4978}">
      <dgm:prSet/>
      <dgm:spPr/>
      <dgm:t>
        <a:bodyPr/>
        <a:lstStyle/>
        <a:p>
          <a:endParaRPr lang="en-US"/>
        </a:p>
      </dgm:t>
    </dgm:pt>
    <dgm:pt modelId="{B5F1B13C-6F8F-4C89-A60E-057631ACA986}" type="sibTrans" cxnId="{AFE26311-56CA-4019-91F1-D537319D4978}">
      <dgm:prSet/>
      <dgm:spPr/>
      <dgm:t>
        <a:bodyPr/>
        <a:lstStyle/>
        <a:p>
          <a:endParaRPr lang="en-US"/>
        </a:p>
      </dgm:t>
    </dgm:pt>
    <dgm:pt modelId="{578522BB-F57D-466A-80CF-CC3796D000F4}">
      <dgm:prSet/>
      <dgm:spPr/>
      <dgm:t>
        <a:bodyPr/>
        <a:lstStyle/>
        <a:p>
          <a:r>
            <a:rPr lang="en-US" altLang="en-US" dirty="0" smtClean="0"/>
            <a:t>Can be run by program manager that wouldn’t be required to know much about the rest of another system</a:t>
          </a:r>
        </a:p>
      </dgm:t>
    </dgm:pt>
    <dgm:pt modelId="{497199A6-7057-4114-9110-1C32318F705B}" type="parTrans" cxnId="{64437E6F-0B19-4CC0-8E62-94838F39A0BC}">
      <dgm:prSet/>
      <dgm:spPr/>
      <dgm:t>
        <a:bodyPr/>
        <a:lstStyle/>
        <a:p>
          <a:endParaRPr lang="en-US"/>
        </a:p>
      </dgm:t>
    </dgm:pt>
    <dgm:pt modelId="{1650D3D2-8207-461E-8959-890A7473F481}" type="sibTrans" cxnId="{64437E6F-0B19-4CC0-8E62-94838F39A0BC}">
      <dgm:prSet/>
      <dgm:spPr/>
      <dgm:t>
        <a:bodyPr/>
        <a:lstStyle/>
        <a:p>
          <a:endParaRPr lang="en-US"/>
        </a:p>
      </dgm:t>
    </dgm:pt>
    <dgm:pt modelId="{31F5FEDB-8844-4F5E-86F0-FCB463E2987C}">
      <dgm:prSet custT="1"/>
      <dgm:spPr/>
      <dgm:t>
        <a:bodyPr/>
        <a:lstStyle/>
        <a:p>
          <a:endParaRPr lang="en-US" altLang="en-US" sz="800" dirty="0" smtClean="0"/>
        </a:p>
      </dgm:t>
    </dgm:pt>
    <dgm:pt modelId="{7793DE73-391E-4FF4-8516-A92FB9CD45CD}" type="parTrans" cxnId="{5CDC7DB1-82DB-4E75-8016-4EA50E77DACE}">
      <dgm:prSet/>
      <dgm:spPr/>
      <dgm:t>
        <a:bodyPr/>
        <a:lstStyle/>
        <a:p>
          <a:endParaRPr lang="en-US"/>
        </a:p>
      </dgm:t>
    </dgm:pt>
    <dgm:pt modelId="{C3967C45-9946-4A65-BFBA-F8093EDFB825}" type="sibTrans" cxnId="{5CDC7DB1-82DB-4E75-8016-4EA50E77DACE}">
      <dgm:prSet/>
      <dgm:spPr/>
      <dgm:t>
        <a:bodyPr/>
        <a:lstStyle/>
        <a:p>
          <a:endParaRPr lang="en-US"/>
        </a:p>
      </dgm:t>
    </dgm:pt>
    <dgm:pt modelId="{A961BD39-135B-43A7-A1D9-F374DA931C12}">
      <dgm:prSet/>
      <dgm:spPr/>
      <dgm:t>
        <a:bodyPr/>
        <a:lstStyle/>
        <a:p>
          <a:endParaRPr lang="en-US" altLang="en-US" sz="1700" dirty="0" smtClean="0"/>
        </a:p>
      </dgm:t>
    </dgm:pt>
    <dgm:pt modelId="{52E1DF7B-AB88-4FE3-835A-95966333B55A}" type="parTrans" cxnId="{3711C135-8CDD-4E2A-BDF4-5F32C17A5492}">
      <dgm:prSet/>
      <dgm:spPr/>
      <dgm:t>
        <a:bodyPr/>
        <a:lstStyle/>
        <a:p>
          <a:endParaRPr lang="en-US"/>
        </a:p>
      </dgm:t>
    </dgm:pt>
    <dgm:pt modelId="{8F1F2F5E-F1E0-428A-8EAA-C604DABB120A}" type="sibTrans" cxnId="{3711C135-8CDD-4E2A-BDF4-5F32C17A5492}">
      <dgm:prSet/>
      <dgm:spPr/>
      <dgm:t>
        <a:bodyPr/>
        <a:lstStyle/>
        <a:p>
          <a:endParaRPr lang="en-US"/>
        </a:p>
      </dgm:t>
    </dgm:pt>
    <dgm:pt modelId="{DED7F394-36D5-4009-BFAB-0B0849B9AA83}" type="pres">
      <dgm:prSet presAssocID="{D0393FF9-B4E5-4E84-8D9E-273387583341}" presName="Name0" presStyleCnt="0">
        <dgm:presLayoutVars>
          <dgm:dir/>
          <dgm:animLvl val="lvl"/>
          <dgm:resizeHandles/>
        </dgm:presLayoutVars>
      </dgm:prSet>
      <dgm:spPr/>
      <dgm:t>
        <a:bodyPr/>
        <a:lstStyle/>
        <a:p>
          <a:endParaRPr lang="en-US"/>
        </a:p>
      </dgm:t>
    </dgm:pt>
    <dgm:pt modelId="{11103350-A8E3-4B3B-BC5F-B3CA2D974A96}" type="pres">
      <dgm:prSet presAssocID="{A6D1FE51-7C32-4047-9F82-2FA3DB617880}" presName="linNode" presStyleCnt="0"/>
      <dgm:spPr/>
    </dgm:pt>
    <dgm:pt modelId="{5098455C-7EDA-4DA8-B66F-7C2F0B5C6794}" type="pres">
      <dgm:prSet presAssocID="{A6D1FE51-7C32-4047-9F82-2FA3DB617880}" presName="parentShp" presStyleLbl="node1" presStyleIdx="0" presStyleCnt="2">
        <dgm:presLayoutVars>
          <dgm:bulletEnabled val="1"/>
        </dgm:presLayoutVars>
      </dgm:prSet>
      <dgm:spPr/>
      <dgm:t>
        <a:bodyPr/>
        <a:lstStyle/>
        <a:p>
          <a:endParaRPr lang="en-US"/>
        </a:p>
      </dgm:t>
    </dgm:pt>
    <dgm:pt modelId="{127B6A18-028C-4660-999A-86CF1795D6D5}" type="pres">
      <dgm:prSet presAssocID="{A6D1FE51-7C32-4047-9F82-2FA3DB617880}" presName="childShp" presStyleLbl="bgAccFollowNode1" presStyleIdx="0" presStyleCnt="2">
        <dgm:presLayoutVars>
          <dgm:bulletEnabled val="1"/>
        </dgm:presLayoutVars>
      </dgm:prSet>
      <dgm:spPr/>
      <dgm:t>
        <a:bodyPr/>
        <a:lstStyle/>
        <a:p>
          <a:endParaRPr lang="en-US"/>
        </a:p>
      </dgm:t>
    </dgm:pt>
    <dgm:pt modelId="{5B429971-631D-44B0-86E7-E87E99ED23BD}" type="pres">
      <dgm:prSet presAssocID="{9C459D9E-2D5D-4084-A704-1ED98A71AA6E}" presName="spacing" presStyleCnt="0"/>
      <dgm:spPr/>
    </dgm:pt>
    <dgm:pt modelId="{7C6707AF-DC14-4249-A423-1F79D9B28FE7}" type="pres">
      <dgm:prSet presAssocID="{578522BB-F57D-466A-80CF-CC3796D000F4}" presName="linNode" presStyleCnt="0"/>
      <dgm:spPr/>
    </dgm:pt>
    <dgm:pt modelId="{A395D335-2E69-40D6-BFDB-10ED009C2081}" type="pres">
      <dgm:prSet presAssocID="{578522BB-F57D-466A-80CF-CC3796D000F4}" presName="parentShp" presStyleLbl="node1" presStyleIdx="1" presStyleCnt="2">
        <dgm:presLayoutVars>
          <dgm:bulletEnabled val="1"/>
        </dgm:presLayoutVars>
      </dgm:prSet>
      <dgm:spPr/>
      <dgm:t>
        <a:bodyPr/>
        <a:lstStyle/>
        <a:p>
          <a:endParaRPr lang="en-US"/>
        </a:p>
      </dgm:t>
    </dgm:pt>
    <dgm:pt modelId="{9CA47BAB-A6FC-4A50-9960-583BF4557892}" type="pres">
      <dgm:prSet presAssocID="{578522BB-F57D-466A-80CF-CC3796D000F4}" presName="childShp" presStyleLbl="bgAccFollowNode1" presStyleIdx="1" presStyleCnt="2">
        <dgm:presLayoutVars>
          <dgm:bulletEnabled val="1"/>
        </dgm:presLayoutVars>
      </dgm:prSet>
      <dgm:spPr/>
    </dgm:pt>
  </dgm:ptLst>
  <dgm:cxnLst>
    <dgm:cxn modelId="{11F0455B-462D-4F02-AA87-B76974009844}" type="presOf" srcId="{2E9DE6FE-CFF7-4492-9BFD-3B4A3374B97C}" destId="{127B6A18-028C-4660-999A-86CF1795D6D5}" srcOrd="0" destOrd="3" presId="urn:microsoft.com/office/officeart/2005/8/layout/vList6"/>
    <dgm:cxn modelId="{52867EA2-9FBE-4525-AA69-9DC9AF1EBFE1}" type="presOf" srcId="{578522BB-F57D-466A-80CF-CC3796D000F4}" destId="{A395D335-2E69-40D6-BFDB-10ED009C2081}" srcOrd="0" destOrd="0" presId="urn:microsoft.com/office/officeart/2005/8/layout/vList6"/>
    <dgm:cxn modelId="{C9F07449-3369-43E1-B57F-E49CC67623C1}" type="presOf" srcId="{A961BD39-135B-43A7-A1D9-F374DA931C12}" destId="{127B6A18-028C-4660-999A-86CF1795D6D5}" srcOrd="0" destOrd="2" presId="urn:microsoft.com/office/officeart/2005/8/layout/vList6"/>
    <dgm:cxn modelId="{AFE26311-56CA-4019-91F1-D537319D4978}" srcId="{A6D1FE51-7C32-4047-9F82-2FA3DB617880}" destId="{2E9DE6FE-CFF7-4492-9BFD-3B4A3374B97C}" srcOrd="3" destOrd="0" parTransId="{7F83C50C-B5DF-4D98-8444-ED0C0F93AE20}" sibTransId="{B5F1B13C-6F8F-4C89-A60E-057631ACA986}"/>
    <dgm:cxn modelId="{64437E6F-0B19-4CC0-8E62-94838F39A0BC}" srcId="{D0393FF9-B4E5-4E84-8D9E-273387583341}" destId="{578522BB-F57D-466A-80CF-CC3796D000F4}" srcOrd="1" destOrd="0" parTransId="{497199A6-7057-4114-9110-1C32318F705B}" sibTransId="{1650D3D2-8207-461E-8959-890A7473F481}"/>
    <dgm:cxn modelId="{8670DE60-5ED3-4EA4-B648-07EEB465BD58}" srcId="{A6D1FE51-7C32-4047-9F82-2FA3DB617880}" destId="{A1065D25-855A-4DDB-B6D9-63523A7A07F9}" srcOrd="1" destOrd="0" parTransId="{55EA1042-586F-4B35-B2A2-8335BF2E40C7}" sibTransId="{78D38FC6-8D12-4890-929B-382EB3A83526}"/>
    <dgm:cxn modelId="{E5B77F26-3FDE-4DA9-8AC5-D9E0510CD284}" type="presOf" srcId="{D0393FF9-B4E5-4E84-8D9E-273387583341}" destId="{DED7F394-36D5-4009-BFAB-0B0849B9AA83}" srcOrd="0" destOrd="0" presId="urn:microsoft.com/office/officeart/2005/8/layout/vList6"/>
    <dgm:cxn modelId="{3711C135-8CDD-4E2A-BDF4-5F32C17A5492}" srcId="{A6D1FE51-7C32-4047-9F82-2FA3DB617880}" destId="{A961BD39-135B-43A7-A1D9-F374DA931C12}" srcOrd="2" destOrd="0" parTransId="{52E1DF7B-AB88-4FE3-835A-95966333B55A}" sibTransId="{8F1F2F5E-F1E0-428A-8EAA-C604DABB120A}"/>
    <dgm:cxn modelId="{A2719738-3205-48AD-A6CE-729DF140B7E3}" srcId="{D0393FF9-B4E5-4E84-8D9E-273387583341}" destId="{A6D1FE51-7C32-4047-9F82-2FA3DB617880}" srcOrd="0" destOrd="0" parTransId="{98B55209-0DC6-4BD7-BC52-144B2068A23C}" sibTransId="{9C459D9E-2D5D-4084-A704-1ED98A71AA6E}"/>
    <dgm:cxn modelId="{5CDC7DB1-82DB-4E75-8016-4EA50E77DACE}" srcId="{A6D1FE51-7C32-4047-9F82-2FA3DB617880}" destId="{31F5FEDB-8844-4F5E-86F0-FCB463E2987C}" srcOrd="0" destOrd="0" parTransId="{7793DE73-391E-4FF4-8516-A92FB9CD45CD}" sibTransId="{C3967C45-9946-4A65-BFBA-F8093EDFB825}"/>
    <dgm:cxn modelId="{606E67E6-48B1-469F-81A1-9464C5BE23DC}" type="presOf" srcId="{A6D1FE51-7C32-4047-9F82-2FA3DB617880}" destId="{5098455C-7EDA-4DA8-B66F-7C2F0B5C6794}" srcOrd="0" destOrd="0" presId="urn:microsoft.com/office/officeart/2005/8/layout/vList6"/>
    <dgm:cxn modelId="{CCF5590A-46B9-4040-8E16-C20CC5E3F9E3}" type="presOf" srcId="{A1065D25-855A-4DDB-B6D9-63523A7A07F9}" destId="{127B6A18-028C-4660-999A-86CF1795D6D5}" srcOrd="0" destOrd="1" presId="urn:microsoft.com/office/officeart/2005/8/layout/vList6"/>
    <dgm:cxn modelId="{81F5AB31-84BE-4193-9CC4-7E710099A04E}" type="presOf" srcId="{31F5FEDB-8844-4F5E-86F0-FCB463E2987C}" destId="{127B6A18-028C-4660-999A-86CF1795D6D5}" srcOrd="0" destOrd="0" presId="urn:microsoft.com/office/officeart/2005/8/layout/vList6"/>
    <dgm:cxn modelId="{CA555B89-FADC-4045-8D55-85606FACE4A8}" type="presParOf" srcId="{DED7F394-36D5-4009-BFAB-0B0849B9AA83}" destId="{11103350-A8E3-4B3B-BC5F-B3CA2D974A96}" srcOrd="0" destOrd="0" presId="urn:microsoft.com/office/officeart/2005/8/layout/vList6"/>
    <dgm:cxn modelId="{38039C16-6C95-4B46-B0BA-6C3D6987540E}" type="presParOf" srcId="{11103350-A8E3-4B3B-BC5F-B3CA2D974A96}" destId="{5098455C-7EDA-4DA8-B66F-7C2F0B5C6794}" srcOrd="0" destOrd="0" presId="urn:microsoft.com/office/officeart/2005/8/layout/vList6"/>
    <dgm:cxn modelId="{8ADC4B02-144D-4E8E-9A45-BCCFF4F553DD}" type="presParOf" srcId="{11103350-A8E3-4B3B-BC5F-B3CA2D974A96}" destId="{127B6A18-028C-4660-999A-86CF1795D6D5}" srcOrd="1" destOrd="0" presId="urn:microsoft.com/office/officeart/2005/8/layout/vList6"/>
    <dgm:cxn modelId="{3C7AAED6-34CE-4CDA-B939-D9CA0A995A1B}" type="presParOf" srcId="{DED7F394-36D5-4009-BFAB-0B0849B9AA83}" destId="{5B429971-631D-44B0-86E7-E87E99ED23BD}" srcOrd="1" destOrd="0" presId="urn:microsoft.com/office/officeart/2005/8/layout/vList6"/>
    <dgm:cxn modelId="{1C36416E-772F-46AA-8340-56AAF40DF063}" type="presParOf" srcId="{DED7F394-36D5-4009-BFAB-0B0849B9AA83}" destId="{7C6707AF-DC14-4249-A423-1F79D9B28FE7}" srcOrd="2" destOrd="0" presId="urn:microsoft.com/office/officeart/2005/8/layout/vList6"/>
    <dgm:cxn modelId="{4EDA956E-1ED7-4C75-8ED2-CCCEEA24FC87}" type="presParOf" srcId="{7C6707AF-DC14-4249-A423-1F79D9B28FE7}" destId="{A395D335-2E69-40D6-BFDB-10ED009C2081}" srcOrd="0" destOrd="0" presId="urn:microsoft.com/office/officeart/2005/8/layout/vList6"/>
    <dgm:cxn modelId="{28AC5E8C-4AB2-4C6C-91D3-3F56165995C5}" type="presParOf" srcId="{7C6707AF-DC14-4249-A423-1F79D9B28FE7}" destId="{9CA47BAB-A6FC-4A50-9960-583BF4557892}"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A556519-30BB-419E-A0DC-0A82AF6867AD}" type="doc">
      <dgm:prSet loTypeId="urn:microsoft.com/office/officeart/2005/8/layout/process4" loCatId="list" qsTypeId="urn:microsoft.com/office/officeart/2005/8/quickstyle/3d1" qsCatId="3D" csTypeId="urn:microsoft.com/office/officeart/2005/8/colors/accent1_4" csCatId="accent1" phldr="1"/>
      <dgm:spPr/>
      <dgm:t>
        <a:bodyPr/>
        <a:lstStyle/>
        <a:p>
          <a:endParaRPr lang="en-US"/>
        </a:p>
      </dgm:t>
    </dgm:pt>
    <dgm:pt modelId="{AA50BBFC-7A74-4915-9B63-20E311B1A56D}">
      <dgm:prSet phldrT="[Text]"/>
      <dgm:spPr/>
      <dgm:t>
        <a:bodyPr/>
        <a:lstStyle/>
        <a:p>
          <a:r>
            <a:rPr lang="en-US" altLang="en-US" dirty="0" smtClean="0"/>
            <a:t>Current way of business</a:t>
          </a:r>
          <a:endParaRPr lang="en-US" dirty="0"/>
        </a:p>
      </dgm:t>
    </dgm:pt>
    <dgm:pt modelId="{145B99C0-2DEA-4A35-8101-9238234A34F1}" type="parTrans" cxnId="{60639D79-D3DE-4954-9C3B-E550C63C122E}">
      <dgm:prSet/>
      <dgm:spPr/>
      <dgm:t>
        <a:bodyPr/>
        <a:lstStyle/>
        <a:p>
          <a:endParaRPr lang="en-US"/>
        </a:p>
      </dgm:t>
    </dgm:pt>
    <dgm:pt modelId="{C42CAA2A-0BB1-4954-81A0-B7D6B7BDE6A0}" type="sibTrans" cxnId="{60639D79-D3DE-4954-9C3B-E550C63C122E}">
      <dgm:prSet/>
      <dgm:spPr/>
      <dgm:t>
        <a:bodyPr/>
        <a:lstStyle/>
        <a:p>
          <a:endParaRPr lang="en-US"/>
        </a:p>
      </dgm:t>
    </dgm:pt>
    <dgm:pt modelId="{6A4F745D-20F7-42C1-BDD1-1C447C7C21AA}">
      <dgm:prSet/>
      <dgm:spPr/>
      <dgm:t>
        <a:bodyPr/>
        <a:lstStyle/>
        <a:p>
          <a:r>
            <a:rPr lang="en-US" altLang="en-US" dirty="0" smtClean="0"/>
            <a:t>Easier approach for different departments  agencies</a:t>
          </a:r>
        </a:p>
      </dgm:t>
    </dgm:pt>
    <dgm:pt modelId="{6EB1CB55-5768-4DA8-90BC-7C518D14778E}" type="parTrans" cxnId="{798C6246-11A7-4624-BE83-6E350556C632}">
      <dgm:prSet/>
      <dgm:spPr/>
      <dgm:t>
        <a:bodyPr/>
        <a:lstStyle/>
        <a:p>
          <a:endParaRPr lang="en-US"/>
        </a:p>
      </dgm:t>
    </dgm:pt>
    <dgm:pt modelId="{A1A4DA44-C751-4731-B0B2-78154BF32441}" type="sibTrans" cxnId="{798C6246-11A7-4624-BE83-6E350556C632}">
      <dgm:prSet/>
      <dgm:spPr/>
      <dgm:t>
        <a:bodyPr/>
        <a:lstStyle/>
        <a:p>
          <a:endParaRPr lang="en-US"/>
        </a:p>
      </dgm:t>
    </dgm:pt>
    <dgm:pt modelId="{DDF0EED8-DEFE-4FEC-A22C-96D19012B126}">
      <dgm:prSet/>
      <dgm:spPr/>
      <dgm:t>
        <a:bodyPr/>
        <a:lstStyle/>
        <a:p>
          <a:r>
            <a:rPr lang="en-US" altLang="en-US" dirty="0" smtClean="0"/>
            <a:t>Assumed to increase productivity</a:t>
          </a:r>
        </a:p>
      </dgm:t>
    </dgm:pt>
    <dgm:pt modelId="{15952D55-5CC1-46DF-89B9-51ADE38E5537}" type="parTrans" cxnId="{916FF664-5287-4060-907D-4BE3141C28C8}">
      <dgm:prSet/>
      <dgm:spPr/>
      <dgm:t>
        <a:bodyPr/>
        <a:lstStyle/>
        <a:p>
          <a:endParaRPr lang="en-US"/>
        </a:p>
      </dgm:t>
    </dgm:pt>
    <dgm:pt modelId="{B7DB2D06-A604-4EE4-BA35-78016C1AFA88}" type="sibTrans" cxnId="{916FF664-5287-4060-907D-4BE3141C28C8}">
      <dgm:prSet/>
      <dgm:spPr/>
      <dgm:t>
        <a:bodyPr/>
        <a:lstStyle/>
        <a:p>
          <a:endParaRPr lang="en-US"/>
        </a:p>
      </dgm:t>
    </dgm:pt>
    <dgm:pt modelId="{53C55560-9D68-4140-8125-7DEF8C106735}">
      <dgm:prSet/>
      <dgm:spPr/>
      <dgm:t>
        <a:bodyPr/>
        <a:lstStyle/>
        <a:p>
          <a:r>
            <a:rPr lang="en-US" altLang="en-US" dirty="0" smtClean="0"/>
            <a:t>Ability to collect more specific data points</a:t>
          </a:r>
        </a:p>
      </dgm:t>
    </dgm:pt>
    <dgm:pt modelId="{37136C20-7208-49F3-8D33-7AF4E303CB22}" type="parTrans" cxnId="{C537F502-86FD-450E-9601-B77B8AB68DA6}">
      <dgm:prSet/>
      <dgm:spPr/>
      <dgm:t>
        <a:bodyPr/>
        <a:lstStyle/>
        <a:p>
          <a:endParaRPr lang="en-US"/>
        </a:p>
      </dgm:t>
    </dgm:pt>
    <dgm:pt modelId="{11E38EF4-6942-4312-8261-B62A9BA4685C}" type="sibTrans" cxnId="{C537F502-86FD-450E-9601-B77B8AB68DA6}">
      <dgm:prSet/>
      <dgm:spPr/>
      <dgm:t>
        <a:bodyPr/>
        <a:lstStyle/>
        <a:p>
          <a:endParaRPr lang="en-US"/>
        </a:p>
      </dgm:t>
    </dgm:pt>
    <dgm:pt modelId="{7E21156C-1FA0-42EC-8D1E-491ACE98E496}">
      <dgm:prSet/>
      <dgm:spPr/>
      <dgm:t>
        <a:bodyPr/>
        <a:lstStyle/>
        <a:p>
          <a:r>
            <a:rPr lang="en-US" altLang="en-US" dirty="0" smtClean="0"/>
            <a:t>Allows for data collection and analytics to be in separate systems</a:t>
          </a:r>
        </a:p>
      </dgm:t>
    </dgm:pt>
    <dgm:pt modelId="{9E4A55ED-7237-4E5A-9055-EECD343A0A45}" type="parTrans" cxnId="{931D8861-6BE6-48C9-A4AB-C8DC1FF05FC5}">
      <dgm:prSet/>
      <dgm:spPr/>
      <dgm:t>
        <a:bodyPr/>
        <a:lstStyle/>
        <a:p>
          <a:endParaRPr lang="en-US"/>
        </a:p>
      </dgm:t>
    </dgm:pt>
    <dgm:pt modelId="{FA23AD85-3709-4B1B-9E47-CCCFC031662E}" type="sibTrans" cxnId="{931D8861-6BE6-48C9-A4AB-C8DC1FF05FC5}">
      <dgm:prSet/>
      <dgm:spPr/>
      <dgm:t>
        <a:bodyPr/>
        <a:lstStyle/>
        <a:p>
          <a:endParaRPr lang="en-US"/>
        </a:p>
      </dgm:t>
    </dgm:pt>
    <dgm:pt modelId="{986A22DA-27E6-4B36-8AE7-925B491B44D5}" type="pres">
      <dgm:prSet presAssocID="{3A556519-30BB-419E-A0DC-0A82AF6867AD}" presName="Name0" presStyleCnt="0">
        <dgm:presLayoutVars>
          <dgm:dir/>
          <dgm:animLvl val="lvl"/>
          <dgm:resizeHandles val="exact"/>
        </dgm:presLayoutVars>
      </dgm:prSet>
      <dgm:spPr/>
      <dgm:t>
        <a:bodyPr/>
        <a:lstStyle/>
        <a:p>
          <a:endParaRPr lang="en-US"/>
        </a:p>
      </dgm:t>
    </dgm:pt>
    <dgm:pt modelId="{C6854530-2ECC-4940-84FD-74F1FB5DD930}" type="pres">
      <dgm:prSet presAssocID="{7E21156C-1FA0-42EC-8D1E-491ACE98E496}" presName="boxAndChildren" presStyleCnt="0"/>
      <dgm:spPr/>
      <dgm:t>
        <a:bodyPr/>
        <a:lstStyle/>
        <a:p>
          <a:endParaRPr lang="en-US"/>
        </a:p>
      </dgm:t>
    </dgm:pt>
    <dgm:pt modelId="{87840460-BBB5-4FDB-BDB7-B289EF0D1203}" type="pres">
      <dgm:prSet presAssocID="{7E21156C-1FA0-42EC-8D1E-491ACE98E496}" presName="parentTextBox" presStyleLbl="node1" presStyleIdx="0" presStyleCnt="5"/>
      <dgm:spPr/>
      <dgm:t>
        <a:bodyPr/>
        <a:lstStyle/>
        <a:p>
          <a:endParaRPr lang="en-US"/>
        </a:p>
      </dgm:t>
    </dgm:pt>
    <dgm:pt modelId="{916FFE0F-10F9-4897-B297-6856DD0BA73C}" type="pres">
      <dgm:prSet presAssocID="{11E38EF4-6942-4312-8261-B62A9BA4685C}" presName="sp" presStyleCnt="0"/>
      <dgm:spPr/>
      <dgm:t>
        <a:bodyPr/>
        <a:lstStyle/>
        <a:p>
          <a:endParaRPr lang="en-US"/>
        </a:p>
      </dgm:t>
    </dgm:pt>
    <dgm:pt modelId="{0B2A8EBB-D67E-4CA9-A75E-647A822F9983}" type="pres">
      <dgm:prSet presAssocID="{53C55560-9D68-4140-8125-7DEF8C106735}" presName="arrowAndChildren" presStyleCnt="0"/>
      <dgm:spPr/>
      <dgm:t>
        <a:bodyPr/>
        <a:lstStyle/>
        <a:p>
          <a:endParaRPr lang="en-US"/>
        </a:p>
      </dgm:t>
    </dgm:pt>
    <dgm:pt modelId="{58FFA6B2-2147-43DB-8EA7-B8E3E4DFD08F}" type="pres">
      <dgm:prSet presAssocID="{53C55560-9D68-4140-8125-7DEF8C106735}" presName="parentTextArrow" presStyleLbl="node1" presStyleIdx="1" presStyleCnt="5"/>
      <dgm:spPr/>
      <dgm:t>
        <a:bodyPr/>
        <a:lstStyle/>
        <a:p>
          <a:endParaRPr lang="en-US"/>
        </a:p>
      </dgm:t>
    </dgm:pt>
    <dgm:pt modelId="{D69108A4-8F1F-4928-AB5B-553D57DCB43C}" type="pres">
      <dgm:prSet presAssocID="{B7DB2D06-A604-4EE4-BA35-78016C1AFA88}" presName="sp" presStyleCnt="0"/>
      <dgm:spPr/>
      <dgm:t>
        <a:bodyPr/>
        <a:lstStyle/>
        <a:p>
          <a:endParaRPr lang="en-US"/>
        </a:p>
      </dgm:t>
    </dgm:pt>
    <dgm:pt modelId="{2AD7EC93-F0DC-48B6-B080-613934819D89}" type="pres">
      <dgm:prSet presAssocID="{DDF0EED8-DEFE-4FEC-A22C-96D19012B126}" presName="arrowAndChildren" presStyleCnt="0"/>
      <dgm:spPr/>
      <dgm:t>
        <a:bodyPr/>
        <a:lstStyle/>
        <a:p>
          <a:endParaRPr lang="en-US"/>
        </a:p>
      </dgm:t>
    </dgm:pt>
    <dgm:pt modelId="{36A037F9-4923-4F69-8BAE-D94660360979}" type="pres">
      <dgm:prSet presAssocID="{DDF0EED8-DEFE-4FEC-A22C-96D19012B126}" presName="parentTextArrow" presStyleLbl="node1" presStyleIdx="2" presStyleCnt="5"/>
      <dgm:spPr/>
      <dgm:t>
        <a:bodyPr/>
        <a:lstStyle/>
        <a:p>
          <a:endParaRPr lang="en-US"/>
        </a:p>
      </dgm:t>
    </dgm:pt>
    <dgm:pt modelId="{FA804A1E-C6E9-4444-A8E0-2CB374420AEA}" type="pres">
      <dgm:prSet presAssocID="{A1A4DA44-C751-4731-B0B2-78154BF32441}" presName="sp" presStyleCnt="0"/>
      <dgm:spPr/>
      <dgm:t>
        <a:bodyPr/>
        <a:lstStyle/>
        <a:p>
          <a:endParaRPr lang="en-US"/>
        </a:p>
      </dgm:t>
    </dgm:pt>
    <dgm:pt modelId="{F1A78036-0B03-4026-92E5-397E3B9C6B9E}" type="pres">
      <dgm:prSet presAssocID="{6A4F745D-20F7-42C1-BDD1-1C447C7C21AA}" presName="arrowAndChildren" presStyleCnt="0"/>
      <dgm:spPr/>
      <dgm:t>
        <a:bodyPr/>
        <a:lstStyle/>
        <a:p>
          <a:endParaRPr lang="en-US"/>
        </a:p>
      </dgm:t>
    </dgm:pt>
    <dgm:pt modelId="{A10C9A0B-ECC3-4022-94E5-907375203C28}" type="pres">
      <dgm:prSet presAssocID="{6A4F745D-20F7-42C1-BDD1-1C447C7C21AA}" presName="parentTextArrow" presStyleLbl="node1" presStyleIdx="3" presStyleCnt="5"/>
      <dgm:spPr/>
      <dgm:t>
        <a:bodyPr/>
        <a:lstStyle/>
        <a:p>
          <a:endParaRPr lang="en-US"/>
        </a:p>
      </dgm:t>
    </dgm:pt>
    <dgm:pt modelId="{939E6D2A-7E5D-4017-95CE-E51B37F4A02F}" type="pres">
      <dgm:prSet presAssocID="{C42CAA2A-0BB1-4954-81A0-B7D6B7BDE6A0}" presName="sp" presStyleCnt="0"/>
      <dgm:spPr/>
      <dgm:t>
        <a:bodyPr/>
        <a:lstStyle/>
        <a:p>
          <a:endParaRPr lang="en-US"/>
        </a:p>
      </dgm:t>
    </dgm:pt>
    <dgm:pt modelId="{944C0A9E-B6A8-4D65-B2FD-4C4EDBC41B38}" type="pres">
      <dgm:prSet presAssocID="{AA50BBFC-7A74-4915-9B63-20E311B1A56D}" presName="arrowAndChildren" presStyleCnt="0"/>
      <dgm:spPr/>
      <dgm:t>
        <a:bodyPr/>
        <a:lstStyle/>
        <a:p>
          <a:endParaRPr lang="en-US"/>
        </a:p>
      </dgm:t>
    </dgm:pt>
    <dgm:pt modelId="{BE3D6332-022B-4271-949D-408885F730FD}" type="pres">
      <dgm:prSet presAssocID="{AA50BBFC-7A74-4915-9B63-20E311B1A56D}" presName="parentTextArrow" presStyleLbl="node1" presStyleIdx="4" presStyleCnt="5"/>
      <dgm:spPr/>
      <dgm:t>
        <a:bodyPr/>
        <a:lstStyle/>
        <a:p>
          <a:endParaRPr lang="en-US"/>
        </a:p>
      </dgm:t>
    </dgm:pt>
  </dgm:ptLst>
  <dgm:cxnLst>
    <dgm:cxn modelId="{931D8861-6BE6-48C9-A4AB-C8DC1FF05FC5}" srcId="{3A556519-30BB-419E-A0DC-0A82AF6867AD}" destId="{7E21156C-1FA0-42EC-8D1E-491ACE98E496}" srcOrd="4" destOrd="0" parTransId="{9E4A55ED-7237-4E5A-9055-EECD343A0A45}" sibTransId="{FA23AD85-3709-4B1B-9E47-CCCFC031662E}"/>
    <dgm:cxn modelId="{71DC9557-7DEC-4DD3-B2F2-9948AC01267D}" type="presOf" srcId="{7E21156C-1FA0-42EC-8D1E-491ACE98E496}" destId="{87840460-BBB5-4FDB-BDB7-B289EF0D1203}" srcOrd="0" destOrd="0" presId="urn:microsoft.com/office/officeart/2005/8/layout/process4"/>
    <dgm:cxn modelId="{798C6246-11A7-4624-BE83-6E350556C632}" srcId="{3A556519-30BB-419E-A0DC-0A82AF6867AD}" destId="{6A4F745D-20F7-42C1-BDD1-1C447C7C21AA}" srcOrd="1" destOrd="0" parTransId="{6EB1CB55-5768-4DA8-90BC-7C518D14778E}" sibTransId="{A1A4DA44-C751-4731-B0B2-78154BF32441}"/>
    <dgm:cxn modelId="{916FF664-5287-4060-907D-4BE3141C28C8}" srcId="{3A556519-30BB-419E-A0DC-0A82AF6867AD}" destId="{DDF0EED8-DEFE-4FEC-A22C-96D19012B126}" srcOrd="2" destOrd="0" parTransId="{15952D55-5CC1-46DF-89B9-51ADE38E5537}" sibTransId="{B7DB2D06-A604-4EE4-BA35-78016C1AFA88}"/>
    <dgm:cxn modelId="{3624ED7B-B605-4731-997B-C31F66AE5AEA}" type="presOf" srcId="{53C55560-9D68-4140-8125-7DEF8C106735}" destId="{58FFA6B2-2147-43DB-8EA7-B8E3E4DFD08F}" srcOrd="0" destOrd="0" presId="urn:microsoft.com/office/officeart/2005/8/layout/process4"/>
    <dgm:cxn modelId="{6354A137-2626-4C3D-8ED5-A9CA491CAEB1}" type="presOf" srcId="{6A4F745D-20F7-42C1-BDD1-1C447C7C21AA}" destId="{A10C9A0B-ECC3-4022-94E5-907375203C28}" srcOrd="0" destOrd="0" presId="urn:microsoft.com/office/officeart/2005/8/layout/process4"/>
    <dgm:cxn modelId="{60639D79-D3DE-4954-9C3B-E550C63C122E}" srcId="{3A556519-30BB-419E-A0DC-0A82AF6867AD}" destId="{AA50BBFC-7A74-4915-9B63-20E311B1A56D}" srcOrd="0" destOrd="0" parTransId="{145B99C0-2DEA-4A35-8101-9238234A34F1}" sibTransId="{C42CAA2A-0BB1-4954-81A0-B7D6B7BDE6A0}"/>
    <dgm:cxn modelId="{FD98F5C9-C11C-4D1F-90FE-0D1CE95BDC5E}" type="presOf" srcId="{DDF0EED8-DEFE-4FEC-A22C-96D19012B126}" destId="{36A037F9-4923-4F69-8BAE-D94660360979}" srcOrd="0" destOrd="0" presId="urn:microsoft.com/office/officeart/2005/8/layout/process4"/>
    <dgm:cxn modelId="{51EA6C18-6302-42D1-811E-88019ADA1768}" type="presOf" srcId="{3A556519-30BB-419E-A0DC-0A82AF6867AD}" destId="{986A22DA-27E6-4B36-8AE7-925B491B44D5}" srcOrd="0" destOrd="0" presId="urn:microsoft.com/office/officeart/2005/8/layout/process4"/>
    <dgm:cxn modelId="{C537F502-86FD-450E-9601-B77B8AB68DA6}" srcId="{3A556519-30BB-419E-A0DC-0A82AF6867AD}" destId="{53C55560-9D68-4140-8125-7DEF8C106735}" srcOrd="3" destOrd="0" parTransId="{37136C20-7208-49F3-8D33-7AF4E303CB22}" sibTransId="{11E38EF4-6942-4312-8261-B62A9BA4685C}"/>
    <dgm:cxn modelId="{148F88F0-2EC1-42FF-96B6-89F95881A966}" type="presOf" srcId="{AA50BBFC-7A74-4915-9B63-20E311B1A56D}" destId="{BE3D6332-022B-4271-949D-408885F730FD}" srcOrd="0" destOrd="0" presId="urn:microsoft.com/office/officeart/2005/8/layout/process4"/>
    <dgm:cxn modelId="{F51A06A1-E3FB-4FFE-9ED0-20757A612C18}" type="presParOf" srcId="{986A22DA-27E6-4B36-8AE7-925B491B44D5}" destId="{C6854530-2ECC-4940-84FD-74F1FB5DD930}" srcOrd="0" destOrd="0" presId="urn:microsoft.com/office/officeart/2005/8/layout/process4"/>
    <dgm:cxn modelId="{AC98F082-ED63-4848-87DB-E34994924F1C}" type="presParOf" srcId="{C6854530-2ECC-4940-84FD-74F1FB5DD930}" destId="{87840460-BBB5-4FDB-BDB7-B289EF0D1203}" srcOrd="0" destOrd="0" presId="urn:microsoft.com/office/officeart/2005/8/layout/process4"/>
    <dgm:cxn modelId="{37311815-55EB-474E-8A3F-39AADFCAD5F5}" type="presParOf" srcId="{986A22DA-27E6-4B36-8AE7-925B491B44D5}" destId="{916FFE0F-10F9-4897-B297-6856DD0BA73C}" srcOrd="1" destOrd="0" presId="urn:microsoft.com/office/officeart/2005/8/layout/process4"/>
    <dgm:cxn modelId="{123C880E-9D6E-466B-8C65-B57C3C8F9D6D}" type="presParOf" srcId="{986A22DA-27E6-4B36-8AE7-925B491B44D5}" destId="{0B2A8EBB-D67E-4CA9-A75E-647A822F9983}" srcOrd="2" destOrd="0" presId="urn:microsoft.com/office/officeart/2005/8/layout/process4"/>
    <dgm:cxn modelId="{BF6CF9E0-BEAE-4B66-BCB0-C94F003CF027}" type="presParOf" srcId="{0B2A8EBB-D67E-4CA9-A75E-647A822F9983}" destId="{58FFA6B2-2147-43DB-8EA7-B8E3E4DFD08F}" srcOrd="0" destOrd="0" presId="urn:microsoft.com/office/officeart/2005/8/layout/process4"/>
    <dgm:cxn modelId="{90854911-7436-4465-B8A1-C4ACF794FAA6}" type="presParOf" srcId="{986A22DA-27E6-4B36-8AE7-925B491B44D5}" destId="{D69108A4-8F1F-4928-AB5B-553D57DCB43C}" srcOrd="3" destOrd="0" presId="urn:microsoft.com/office/officeart/2005/8/layout/process4"/>
    <dgm:cxn modelId="{C35AD2E3-D81E-4387-905B-B7F2A570D4CD}" type="presParOf" srcId="{986A22DA-27E6-4B36-8AE7-925B491B44D5}" destId="{2AD7EC93-F0DC-48B6-B080-613934819D89}" srcOrd="4" destOrd="0" presId="urn:microsoft.com/office/officeart/2005/8/layout/process4"/>
    <dgm:cxn modelId="{EEF4F59C-4486-44C1-98CE-6DF1528FFF66}" type="presParOf" srcId="{2AD7EC93-F0DC-48B6-B080-613934819D89}" destId="{36A037F9-4923-4F69-8BAE-D94660360979}" srcOrd="0" destOrd="0" presId="urn:microsoft.com/office/officeart/2005/8/layout/process4"/>
    <dgm:cxn modelId="{67977A51-F1B1-46EC-9711-C156713FEC15}" type="presParOf" srcId="{986A22DA-27E6-4B36-8AE7-925B491B44D5}" destId="{FA804A1E-C6E9-4444-A8E0-2CB374420AEA}" srcOrd="5" destOrd="0" presId="urn:microsoft.com/office/officeart/2005/8/layout/process4"/>
    <dgm:cxn modelId="{719E5E3C-FB59-44BF-B25D-EE5F8A784F8C}" type="presParOf" srcId="{986A22DA-27E6-4B36-8AE7-925B491B44D5}" destId="{F1A78036-0B03-4026-92E5-397E3B9C6B9E}" srcOrd="6" destOrd="0" presId="urn:microsoft.com/office/officeart/2005/8/layout/process4"/>
    <dgm:cxn modelId="{3F0E477C-887A-4B30-A5FA-6EFE5872C3FA}" type="presParOf" srcId="{F1A78036-0B03-4026-92E5-397E3B9C6B9E}" destId="{A10C9A0B-ECC3-4022-94E5-907375203C28}" srcOrd="0" destOrd="0" presId="urn:microsoft.com/office/officeart/2005/8/layout/process4"/>
    <dgm:cxn modelId="{667F689D-B4F8-4B37-95D0-BBBE998F4780}" type="presParOf" srcId="{986A22DA-27E6-4B36-8AE7-925B491B44D5}" destId="{939E6D2A-7E5D-4017-95CE-E51B37F4A02F}" srcOrd="7" destOrd="0" presId="urn:microsoft.com/office/officeart/2005/8/layout/process4"/>
    <dgm:cxn modelId="{EAB26512-0494-4B79-AAD4-CC94F5369B28}" type="presParOf" srcId="{986A22DA-27E6-4B36-8AE7-925B491B44D5}" destId="{944C0A9E-B6A8-4D65-B2FD-4C4EDBC41B38}" srcOrd="8" destOrd="0" presId="urn:microsoft.com/office/officeart/2005/8/layout/process4"/>
    <dgm:cxn modelId="{ECC0ECEF-2C34-4B6C-8CEC-3A7AB087E0A3}" type="presParOf" srcId="{944C0A9E-B6A8-4D65-B2FD-4C4EDBC41B38}" destId="{BE3D6332-022B-4271-949D-408885F730FD}"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57E84E1-C290-42F4-8FE9-F3F5F602F268}" type="doc">
      <dgm:prSet loTypeId="urn:microsoft.com/office/officeart/2008/layout/VerticalCurvedList" loCatId="list" qsTypeId="urn:microsoft.com/office/officeart/2005/8/quickstyle/3d2" qsCatId="3D" csTypeId="urn:microsoft.com/office/officeart/2005/8/colors/colorful4" csCatId="colorful" phldr="1"/>
      <dgm:spPr/>
      <dgm:t>
        <a:bodyPr/>
        <a:lstStyle/>
        <a:p>
          <a:endParaRPr lang="en-US"/>
        </a:p>
      </dgm:t>
    </dgm:pt>
    <dgm:pt modelId="{8B8768D8-C05A-464B-A9E1-F44EAA3AFC6A}">
      <dgm:prSet phldrT="[Text]"/>
      <dgm:spPr/>
      <dgm:t>
        <a:bodyPr/>
        <a:lstStyle/>
        <a:p>
          <a:r>
            <a:rPr lang="en-US" altLang="en-US" dirty="0" smtClean="0"/>
            <a:t>Possible multiple user interfaces (look and feel)</a:t>
          </a:r>
          <a:endParaRPr lang="en-US" dirty="0"/>
        </a:p>
      </dgm:t>
    </dgm:pt>
    <dgm:pt modelId="{DA7C0BAA-6BAA-4225-BCC6-A52F3AEFA1F0}" type="parTrans" cxnId="{4F8676C0-5E6F-40A5-9022-934B53F70095}">
      <dgm:prSet/>
      <dgm:spPr/>
      <dgm:t>
        <a:bodyPr/>
        <a:lstStyle/>
        <a:p>
          <a:endParaRPr lang="en-US"/>
        </a:p>
      </dgm:t>
    </dgm:pt>
    <dgm:pt modelId="{5C2E88D8-9232-43CA-999F-0381B0564A7A}" type="sibTrans" cxnId="{4F8676C0-5E6F-40A5-9022-934B53F70095}">
      <dgm:prSet/>
      <dgm:spPr/>
      <dgm:t>
        <a:bodyPr/>
        <a:lstStyle/>
        <a:p>
          <a:endParaRPr lang="en-US"/>
        </a:p>
      </dgm:t>
    </dgm:pt>
    <dgm:pt modelId="{C2C34A2C-F9BC-4EFC-9800-E979D32BB62D}">
      <dgm:prSet/>
      <dgm:spPr/>
      <dgm:t>
        <a:bodyPr/>
        <a:lstStyle/>
        <a:p>
          <a:r>
            <a:rPr lang="en-US" altLang="en-US" dirty="0" smtClean="0"/>
            <a:t>More business rules gain of more customized</a:t>
          </a:r>
        </a:p>
      </dgm:t>
    </dgm:pt>
    <dgm:pt modelId="{5143DFA6-66BD-42A5-8B35-4CEFACD088AC}" type="parTrans" cxnId="{6FDD4E66-0C88-4F39-8293-625350E4BCEF}">
      <dgm:prSet/>
      <dgm:spPr/>
      <dgm:t>
        <a:bodyPr/>
        <a:lstStyle/>
        <a:p>
          <a:endParaRPr lang="en-US"/>
        </a:p>
      </dgm:t>
    </dgm:pt>
    <dgm:pt modelId="{614E679B-A3A3-44C3-9DFE-4AAA048DD727}" type="sibTrans" cxnId="{6FDD4E66-0C88-4F39-8293-625350E4BCEF}">
      <dgm:prSet/>
      <dgm:spPr/>
      <dgm:t>
        <a:bodyPr/>
        <a:lstStyle/>
        <a:p>
          <a:endParaRPr lang="en-US"/>
        </a:p>
      </dgm:t>
    </dgm:pt>
    <dgm:pt modelId="{A5364ECC-7E29-486D-936E-D603A5FEC7F3}">
      <dgm:prSet/>
      <dgm:spPr/>
      <dgm:t>
        <a:bodyPr/>
        <a:lstStyle/>
        <a:p>
          <a:r>
            <a:rPr lang="en-US" altLang="en-US" dirty="0" smtClean="0"/>
            <a:t>Better for new systems with legacy data</a:t>
          </a:r>
        </a:p>
      </dgm:t>
    </dgm:pt>
    <dgm:pt modelId="{1EA55603-56ED-46E8-BA0B-ED677CDC7EDD}" type="parTrans" cxnId="{E8A72AB0-F51C-4C5F-B55B-6A8917D2F6C2}">
      <dgm:prSet/>
      <dgm:spPr/>
      <dgm:t>
        <a:bodyPr/>
        <a:lstStyle/>
        <a:p>
          <a:endParaRPr lang="en-US"/>
        </a:p>
      </dgm:t>
    </dgm:pt>
    <dgm:pt modelId="{A613C8BE-ACA3-45C5-B0AB-80366D375286}" type="sibTrans" cxnId="{E8A72AB0-F51C-4C5F-B55B-6A8917D2F6C2}">
      <dgm:prSet/>
      <dgm:spPr/>
      <dgm:t>
        <a:bodyPr/>
        <a:lstStyle/>
        <a:p>
          <a:endParaRPr lang="en-US"/>
        </a:p>
      </dgm:t>
    </dgm:pt>
    <dgm:pt modelId="{F3989F12-3BC3-46DB-8F7F-E0DCE912C7FD}">
      <dgm:prSet/>
      <dgm:spPr/>
      <dgm:t>
        <a:bodyPr/>
        <a:lstStyle/>
        <a:p>
          <a:r>
            <a:rPr lang="en-US" altLang="en-US" dirty="0" smtClean="0"/>
            <a:t>Training can be spread out in specialty by program</a:t>
          </a:r>
        </a:p>
      </dgm:t>
    </dgm:pt>
    <dgm:pt modelId="{807653A7-DB9E-4984-8410-A451905166F2}" type="parTrans" cxnId="{A778FFD8-8EF2-4E8C-81B7-03D884B7AB8D}">
      <dgm:prSet/>
      <dgm:spPr/>
      <dgm:t>
        <a:bodyPr/>
        <a:lstStyle/>
        <a:p>
          <a:endParaRPr lang="en-US"/>
        </a:p>
      </dgm:t>
    </dgm:pt>
    <dgm:pt modelId="{D89B8CD9-844E-497C-9F1E-7A7D03B08A7B}" type="sibTrans" cxnId="{A778FFD8-8EF2-4E8C-81B7-03D884B7AB8D}">
      <dgm:prSet/>
      <dgm:spPr/>
      <dgm:t>
        <a:bodyPr/>
        <a:lstStyle/>
        <a:p>
          <a:endParaRPr lang="en-US"/>
        </a:p>
      </dgm:t>
    </dgm:pt>
    <dgm:pt modelId="{9CCE5312-5F11-4371-80BD-0480CB10CFF8}">
      <dgm:prSet/>
      <dgm:spPr/>
      <dgm:t>
        <a:bodyPr/>
        <a:lstStyle/>
        <a:p>
          <a:r>
            <a:rPr lang="en-US" altLang="en-US" dirty="0" smtClean="0"/>
            <a:t>Errors and failure isolated from other systems</a:t>
          </a:r>
        </a:p>
      </dgm:t>
    </dgm:pt>
    <dgm:pt modelId="{66958A7A-843A-4EFE-AC0F-AC1D8619271E}" type="parTrans" cxnId="{120618FF-3FB4-4508-BC07-009C3DD32011}">
      <dgm:prSet/>
      <dgm:spPr/>
      <dgm:t>
        <a:bodyPr/>
        <a:lstStyle/>
        <a:p>
          <a:endParaRPr lang="en-US"/>
        </a:p>
      </dgm:t>
    </dgm:pt>
    <dgm:pt modelId="{0C1D8DF4-6FF9-467C-9634-7181D3DFB361}" type="sibTrans" cxnId="{120618FF-3FB4-4508-BC07-009C3DD32011}">
      <dgm:prSet/>
      <dgm:spPr/>
      <dgm:t>
        <a:bodyPr/>
        <a:lstStyle/>
        <a:p>
          <a:endParaRPr lang="en-US"/>
        </a:p>
      </dgm:t>
    </dgm:pt>
    <dgm:pt modelId="{BAB05BFF-D4D5-4538-805A-A7864B01BC60}" type="pres">
      <dgm:prSet presAssocID="{357E84E1-C290-42F4-8FE9-F3F5F602F268}" presName="Name0" presStyleCnt="0">
        <dgm:presLayoutVars>
          <dgm:chMax val="7"/>
          <dgm:chPref val="7"/>
          <dgm:dir/>
        </dgm:presLayoutVars>
      </dgm:prSet>
      <dgm:spPr/>
      <dgm:t>
        <a:bodyPr/>
        <a:lstStyle/>
        <a:p>
          <a:endParaRPr lang="en-US"/>
        </a:p>
      </dgm:t>
    </dgm:pt>
    <dgm:pt modelId="{7B7588E6-9505-4B76-B90A-0186E591CD0D}" type="pres">
      <dgm:prSet presAssocID="{357E84E1-C290-42F4-8FE9-F3F5F602F268}" presName="Name1" presStyleCnt="0"/>
      <dgm:spPr/>
    </dgm:pt>
    <dgm:pt modelId="{4BD2DEC4-B8DC-4606-A6DF-4C520F543110}" type="pres">
      <dgm:prSet presAssocID="{357E84E1-C290-42F4-8FE9-F3F5F602F268}" presName="cycle" presStyleCnt="0"/>
      <dgm:spPr/>
    </dgm:pt>
    <dgm:pt modelId="{B6803EFD-D49A-4D00-8CFB-478A1CB53DC9}" type="pres">
      <dgm:prSet presAssocID="{357E84E1-C290-42F4-8FE9-F3F5F602F268}" presName="srcNode" presStyleLbl="node1" presStyleIdx="0" presStyleCnt="5"/>
      <dgm:spPr/>
    </dgm:pt>
    <dgm:pt modelId="{89598049-1741-4048-92D3-61AA87749AA9}" type="pres">
      <dgm:prSet presAssocID="{357E84E1-C290-42F4-8FE9-F3F5F602F268}" presName="conn" presStyleLbl="parChTrans1D2" presStyleIdx="0" presStyleCnt="1"/>
      <dgm:spPr/>
      <dgm:t>
        <a:bodyPr/>
        <a:lstStyle/>
        <a:p>
          <a:endParaRPr lang="en-US"/>
        </a:p>
      </dgm:t>
    </dgm:pt>
    <dgm:pt modelId="{68A50EA8-DB98-4F58-8C15-84E2511074E4}" type="pres">
      <dgm:prSet presAssocID="{357E84E1-C290-42F4-8FE9-F3F5F602F268}" presName="extraNode" presStyleLbl="node1" presStyleIdx="0" presStyleCnt="5"/>
      <dgm:spPr/>
    </dgm:pt>
    <dgm:pt modelId="{EB35C976-8E31-473B-A05B-1C589424E213}" type="pres">
      <dgm:prSet presAssocID="{357E84E1-C290-42F4-8FE9-F3F5F602F268}" presName="dstNode" presStyleLbl="node1" presStyleIdx="0" presStyleCnt="5"/>
      <dgm:spPr/>
    </dgm:pt>
    <dgm:pt modelId="{548CE26C-FBFE-4EFA-956F-DB5FCB3C0B7E}" type="pres">
      <dgm:prSet presAssocID="{8B8768D8-C05A-464B-A9E1-F44EAA3AFC6A}" presName="text_1" presStyleLbl="node1" presStyleIdx="0" presStyleCnt="5">
        <dgm:presLayoutVars>
          <dgm:bulletEnabled val="1"/>
        </dgm:presLayoutVars>
      </dgm:prSet>
      <dgm:spPr/>
      <dgm:t>
        <a:bodyPr/>
        <a:lstStyle/>
        <a:p>
          <a:endParaRPr lang="en-US"/>
        </a:p>
      </dgm:t>
    </dgm:pt>
    <dgm:pt modelId="{236C484F-4027-419A-AE96-51A0C5CA2FE2}" type="pres">
      <dgm:prSet presAssocID="{8B8768D8-C05A-464B-A9E1-F44EAA3AFC6A}" presName="accent_1" presStyleCnt="0"/>
      <dgm:spPr/>
    </dgm:pt>
    <dgm:pt modelId="{DBD020BF-9CDD-45CE-A1D1-7CCAA103A10D}" type="pres">
      <dgm:prSet presAssocID="{8B8768D8-C05A-464B-A9E1-F44EAA3AFC6A}" presName="accentRepeatNode" presStyleLbl="solidFgAcc1" presStyleIdx="0" presStyleCnt="5"/>
      <dgm:spPr/>
    </dgm:pt>
    <dgm:pt modelId="{C1A041BC-2D49-4D6E-92C7-59B7C6E1C6D4}" type="pres">
      <dgm:prSet presAssocID="{C2C34A2C-F9BC-4EFC-9800-E979D32BB62D}" presName="text_2" presStyleLbl="node1" presStyleIdx="1" presStyleCnt="5">
        <dgm:presLayoutVars>
          <dgm:bulletEnabled val="1"/>
        </dgm:presLayoutVars>
      </dgm:prSet>
      <dgm:spPr/>
      <dgm:t>
        <a:bodyPr/>
        <a:lstStyle/>
        <a:p>
          <a:endParaRPr lang="en-US"/>
        </a:p>
      </dgm:t>
    </dgm:pt>
    <dgm:pt modelId="{427C0EC9-3722-42EA-B9B4-6B430B175CEE}" type="pres">
      <dgm:prSet presAssocID="{C2C34A2C-F9BC-4EFC-9800-E979D32BB62D}" presName="accent_2" presStyleCnt="0"/>
      <dgm:spPr/>
    </dgm:pt>
    <dgm:pt modelId="{90F4708D-4551-44A1-8CFB-F7C9E1DC6CC2}" type="pres">
      <dgm:prSet presAssocID="{C2C34A2C-F9BC-4EFC-9800-E979D32BB62D}" presName="accentRepeatNode" presStyleLbl="solidFgAcc1" presStyleIdx="1" presStyleCnt="5"/>
      <dgm:spPr/>
    </dgm:pt>
    <dgm:pt modelId="{6FB4A742-90AF-4ABE-90FF-82EE498811AB}" type="pres">
      <dgm:prSet presAssocID="{A5364ECC-7E29-486D-936E-D603A5FEC7F3}" presName="text_3" presStyleLbl="node1" presStyleIdx="2" presStyleCnt="5">
        <dgm:presLayoutVars>
          <dgm:bulletEnabled val="1"/>
        </dgm:presLayoutVars>
      </dgm:prSet>
      <dgm:spPr/>
      <dgm:t>
        <a:bodyPr/>
        <a:lstStyle/>
        <a:p>
          <a:endParaRPr lang="en-US"/>
        </a:p>
      </dgm:t>
    </dgm:pt>
    <dgm:pt modelId="{AB26FA3D-1494-4041-B79F-4F720410307D}" type="pres">
      <dgm:prSet presAssocID="{A5364ECC-7E29-486D-936E-D603A5FEC7F3}" presName="accent_3" presStyleCnt="0"/>
      <dgm:spPr/>
    </dgm:pt>
    <dgm:pt modelId="{2151B4A4-BE76-4F94-847A-A153D8C729AB}" type="pres">
      <dgm:prSet presAssocID="{A5364ECC-7E29-486D-936E-D603A5FEC7F3}" presName="accentRepeatNode" presStyleLbl="solidFgAcc1" presStyleIdx="2" presStyleCnt="5"/>
      <dgm:spPr/>
    </dgm:pt>
    <dgm:pt modelId="{11CDDA7D-0A72-420E-86D2-BBA79B0E4483}" type="pres">
      <dgm:prSet presAssocID="{F3989F12-3BC3-46DB-8F7F-E0DCE912C7FD}" presName="text_4" presStyleLbl="node1" presStyleIdx="3" presStyleCnt="5">
        <dgm:presLayoutVars>
          <dgm:bulletEnabled val="1"/>
        </dgm:presLayoutVars>
      </dgm:prSet>
      <dgm:spPr/>
      <dgm:t>
        <a:bodyPr/>
        <a:lstStyle/>
        <a:p>
          <a:endParaRPr lang="en-US"/>
        </a:p>
      </dgm:t>
    </dgm:pt>
    <dgm:pt modelId="{8AD53A1C-D16B-4954-9824-57E3DE033200}" type="pres">
      <dgm:prSet presAssocID="{F3989F12-3BC3-46DB-8F7F-E0DCE912C7FD}" presName="accent_4" presStyleCnt="0"/>
      <dgm:spPr/>
    </dgm:pt>
    <dgm:pt modelId="{E0495070-4437-4273-A814-86A66922D030}" type="pres">
      <dgm:prSet presAssocID="{F3989F12-3BC3-46DB-8F7F-E0DCE912C7FD}" presName="accentRepeatNode" presStyleLbl="solidFgAcc1" presStyleIdx="3" presStyleCnt="5"/>
      <dgm:spPr/>
    </dgm:pt>
    <dgm:pt modelId="{DC0A98BF-9C45-4535-BB8E-4D5AF4EBF202}" type="pres">
      <dgm:prSet presAssocID="{9CCE5312-5F11-4371-80BD-0480CB10CFF8}" presName="text_5" presStyleLbl="node1" presStyleIdx="4" presStyleCnt="5">
        <dgm:presLayoutVars>
          <dgm:bulletEnabled val="1"/>
        </dgm:presLayoutVars>
      </dgm:prSet>
      <dgm:spPr/>
      <dgm:t>
        <a:bodyPr/>
        <a:lstStyle/>
        <a:p>
          <a:endParaRPr lang="en-US"/>
        </a:p>
      </dgm:t>
    </dgm:pt>
    <dgm:pt modelId="{1C20B2D4-2548-4D98-9A10-D3D6851FFE24}" type="pres">
      <dgm:prSet presAssocID="{9CCE5312-5F11-4371-80BD-0480CB10CFF8}" presName="accent_5" presStyleCnt="0"/>
      <dgm:spPr/>
    </dgm:pt>
    <dgm:pt modelId="{83A611D2-1590-4B20-A7E9-91446563DF0A}" type="pres">
      <dgm:prSet presAssocID="{9CCE5312-5F11-4371-80BD-0480CB10CFF8}" presName="accentRepeatNode" presStyleLbl="solidFgAcc1" presStyleIdx="4" presStyleCnt="5"/>
      <dgm:spPr/>
    </dgm:pt>
  </dgm:ptLst>
  <dgm:cxnLst>
    <dgm:cxn modelId="{120618FF-3FB4-4508-BC07-009C3DD32011}" srcId="{357E84E1-C290-42F4-8FE9-F3F5F602F268}" destId="{9CCE5312-5F11-4371-80BD-0480CB10CFF8}" srcOrd="4" destOrd="0" parTransId="{66958A7A-843A-4EFE-AC0F-AC1D8619271E}" sibTransId="{0C1D8DF4-6FF9-467C-9634-7181D3DFB361}"/>
    <dgm:cxn modelId="{96905DD2-FE41-44F8-84F8-6C2357DFD4D3}" type="presOf" srcId="{8B8768D8-C05A-464B-A9E1-F44EAA3AFC6A}" destId="{548CE26C-FBFE-4EFA-956F-DB5FCB3C0B7E}" srcOrd="0" destOrd="0" presId="urn:microsoft.com/office/officeart/2008/layout/VerticalCurvedList"/>
    <dgm:cxn modelId="{A778FFD8-8EF2-4E8C-81B7-03D884B7AB8D}" srcId="{357E84E1-C290-42F4-8FE9-F3F5F602F268}" destId="{F3989F12-3BC3-46DB-8F7F-E0DCE912C7FD}" srcOrd="3" destOrd="0" parTransId="{807653A7-DB9E-4984-8410-A451905166F2}" sibTransId="{D89B8CD9-844E-497C-9F1E-7A7D03B08A7B}"/>
    <dgm:cxn modelId="{8F4B5A03-B278-485D-980D-8F55C93C2EED}" type="presOf" srcId="{357E84E1-C290-42F4-8FE9-F3F5F602F268}" destId="{BAB05BFF-D4D5-4538-805A-A7864B01BC60}" srcOrd="0" destOrd="0" presId="urn:microsoft.com/office/officeart/2008/layout/VerticalCurvedList"/>
    <dgm:cxn modelId="{AB29C26D-C6B5-44C1-9800-97461265A3DA}" type="presOf" srcId="{C2C34A2C-F9BC-4EFC-9800-E979D32BB62D}" destId="{C1A041BC-2D49-4D6E-92C7-59B7C6E1C6D4}" srcOrd="0" destOrd="0" presId="urn:microsoft.com/office/officeart/2008/layout/VerticalCurvedList"/>
    <dgm:cxn modelId="{E8A72AB0-F51C-4C5F-B55B-6A8917D2F6C2}" srcId="{357E84E1-C290-42F4-8FE9-F3F5F602F268}" destId="{A5364ECC-7E29-486D-936E-D603A5FEC7F3}" srcOrd="2" destOrd="0" parTransId="{1EA55603-56ED-46E8-BA0B-ED677CDC7EDD}" sibTransId="{A613C8BE-ACA3-45C5-B0AB-80366D375286}"/>
    <dgm:cxn modelId="{6FDD4E66-0C88-4F39-8293-625350E4BCEF}" srcId="{357E84E1-C290-42F4-8FE9-F3F5F602F268}" destId="{C2C34A2C-F9BC-4EFC-9800-E979D32BB62D}" srcOrd="1" destOrd="0" parTransId="{5143DFA6-66BD-42A5-8B35-4CEFACD088AC}" sibTransId="{614E679B-A3A3-44C3-9DFE-4AAA048DD727}"/>
    <dgm:cxn modelId="{B8192B6F-5336-408B-B198-F8F59C4F4786}" type="presOf" srcId="{5C2E88D8-9232-43CA-999F-0381B0564A7A}" destId="{89598049-1741-4048-92D3-61AA87749AA9}" srcOrd="0" destOrd="0" presId="urn:microsoft.com/office/officeart/2008/layout/VerticalCurvedList"/>
    <dgm:cxn modelId="{4F8676C0-5E6F-40A5-9022-934B53F70095}" srcId="{357E84E1-C290-42F4-8FE9-F3F5F602F268}" destId="{8B8768D8-C05A-464B-A9E1-F44EAA3AFC6A}" srcOrd="0" destOrd="0" parTransId="{DA7C0BAA-6BAA-4225-BCC6-A52F3AEFA1F0}" sibTransId="{5C2E88D8-9232-43CA-999F-0381B0564A7A}"/>
    <dgm:cxn modelId="{73C3172F-215E-43A9-BD28-CF040CBE86D0}" type="presOf" srcId="{A5364ECC-7E29-486D-936E-D603A5FEC7F3}" destId="{6FB4A742-90AF-4ABE-90FF-82EE498811AB}" srcOrd="0" destOrd="0" presId="urn:microsoft.com/office/officeart/2008/layout/VerticalCurvedList"/>
    <dgm:cxn modelId="{24196AB4-7414-42CD-914E-97D6EA53463B}" type="presOf" srcId="{9CCE5312-5F11-4371-80BD-0480CB10CFF8}" destId="{DC0A98BF-9C45-4535-BB8E-4D5AF4EBF202}" srcOrd="0" destOrd="0" presId="urn:microsoft.com/office/officeart/2008/layout/VerticalCurvedList"/>
    <dgm:cxn modelId="{A8C18FD2-420B-4740-8073-713499B42ABF}" type="presOf" srcId="{F3989F12-3BC3-46DB-8F7F-E0DCE912C7FD}" destId="{11CDDA7D-0A72-420E-86D2-BBA79B0E4483}" srcOrd="0" destOrd="0" presId="urn:microsoft.com/office/officeart/2008/layout/VerticalCurvedList"/>
    <dgm:cxn modelId="{3C506D2E-D34A-4B0B-820A-0D4FA5736CDB}" type="presParOf" srcId="{BAB05BFF-D4D5-4538-805A-A7864B01BC60}" destId="{7B7588E6-9505-4B76-B90A-0186E591CD0D}" srcOrd="0" destOrd="0" presId="urn:microsoft.com/office/officeart/2008/layout/VerticalCurvedList"/>
    <dgm:cxn modelId="{D0329F04-2EF2-4805-9072-3150D31BE1A0}" type="presParOf" srcId="{7B7588E6-9505-4B76-B90A-0186E591CD0D}" destId="{4BD2DEC4-B8DC-4606-A6DF-4C520F543110}" srcOrd="0" destOrd="0" presId="urn:microsoft.com/office/officeart/2008/layout/VerticalCurvedList"/>
    <dgm:cxn modelId="{696AA0FA-1DA6-4B96-A3EA-E5E7418C7411}" type="presParOf" srcId="{4BD2DEC4-B8DC-4606-A6DF-4C520F543110}" destId="{B6803EFD-D49A-4D00-8CFB-478A1CB53DC9}" srcOrd="0" destOrd="0" presId="urn:microsoft.com/office/officeart/2008/layout/VerticalCurvedList"/>
    <dgm:cxn modelId="{6005DA8F-A29D-4C9F-BB31-822128EDED0D}" type="presParOf" srcId="{4BD2DEC4-B8DC-4606-A6DF-4C520F543110}" destId="{89598049-1741-4048-92D3-61AA87749AA9}" srcOrd="1" destOrd="0" presId="urn:microsoft.com/office/officeart/2008/layout/VerticalCurvedList"/>
    <dgm:cxn modelId="{DEE31616-DA52-418E-9EAF-778E56C7397C}" type="presParOf" srcId="{4BD2DEC4-B8DC-4606-A6DF-4C520F543110}" destId="{68A50EA8-DB98-4F58-8C15-84E2511074E4}" srcOrd="2" destOrd="0" presId="urn:microsoft.com/office/officeart/2008/layout/VerticalCurvedList"/>
    <dgm:cxn modelId="{C2DBB52F-D755-4D7E-A658-6F3FA4AC7403}" type="presParOf" srcId="{4BD2DEC4-B8DC-4606-A6DF-4C520F543110}" destId="{EB35C976-8E31-473B-A05B-1C589424E213}" srcOrd="3" destOrd="0" presId="urn:microsoft.com/office/officeart/2008/layout/VerticalCurvedList"/>
    <dgm:cxn modelId="{E818F0E6-7EA0-45EB-B19D-BCE73B370837}" type="presParOf" srcId="{7B7588E6-9505-4B76-B90A-0186E591CD0D}" destId="{548CE26C-FBFE-4EFA-956F-DB5FCB3C0B7E}" srcOrd="1" destOrd="0" presId="urn:microsoft.com/office/officeart/2008/layout/VerticalCurvedList"/>
    <dgm:cxn modelId="{0A9DF737-F5EA-45A0-B37D-9B982640E7D6}" type="presParOf" srcId="{7B7588E6-9505-4B76-B90A-0186E591CD0D}" destId="{236C484F-4027-419A-AE96-51A0C5CA2FE2}" srcOrd="2" destOrd="0" presId="urn:microsoft.com/office/officeart/2008/layout/VerticalCurvedList"/>
    <dgm:cxn modelId="{8B868360-6E41-469F-86A7-1DB71F58D5E5}" type="presParOf" srcId="{236C484F-4027-419A-AE96-51A0C5CA2FE2}" destId="{DBD020BF-9CDD-45CE-A1D1-7CCAA103A10D}" srcOrd="0" destOrd="0" presId="urn:microsoft.com/office/officeart/2008/layout/VerticalCurvedList"/>
    <dgm:cxn modelId="{5D9B3337-E385-45C8-A66A-8A0E0EF22E62}" type="presParOf" srcId="{7B7588E6-9505-4B76-B90A-0186E591CD0D}" destId="{C1A041BC-2D49-4D6E-92C7-59B7C6E1C6D4}" srcOrd="3" destOrd="0" presId="urn:microsoft.com/office/officeart/2008/layout/VerticalCurvedList"/>
    <dgm:cxn modelId="{81937D22-E68E-4EAF-AA95-82E1B3D04021}" type="presParOf" srcId="{7B7588E6-9505-4B76-B90A-0186E591CD0D}" destId="{427C0EC9-3722-42EA-B9B4-6B430B175CEE}" srcOrd="4" destOrd="0" presId="urn:microsoft.com/office/officeart/2008/layout/VerticalCurvedList"/>
    <dgm:cxn modelId="{87C8FE33-6E6B-4772-AD44-FB8D37096D43}" type="presParOf" srcId="{427C0EC9-3722-42EA-B9B4-6B430B175CEE}" destId="{90F4708D-4551-44A1-8CFB-F7C9E1DC6CC2}" srcOrd="0" destOrd="0" presId="urn:microsoft.com/office/officeart/2008/layout/VerticalCurvedList"/>
    <dgm:cxn modelId="{70572DAB-469A-48DD-97C0-B9C7B448217A}" type="presParOf" srcId="{7B7588E6-9505-4B76-B90A-0186E591CD0D}" destId="{6FB4A742-90AF-4ABE-90FF-82EE498811AB}" srcOrd="5" destOrd="0" presId="urn:microsoft.com/office/officeart/2008/layout/VerticalCurvedList"/>
    <dgm:cxn modelId="{5457681F-B5C5-4F24-B9CE-1B53B1019527}" type="presParOf" srcId="{7B7588E6-9505-4B76-B90A-0186E591CD0D}" destId="{AB26FA3D-1494-4041-B79F-4F720410307D}" srcOrd="6" destOrd="0" presId="urn:microsoft.com/office/officeart/2008/layout/VerticalCurvedList"/>
    <dgm:cxn modelId="{48D9F6E7-4244-43E9-9A3B-41D14C19FCCE}" type="presParOf" srcId="{AB26FA3D-1494-4041-B79F-4F720410307D}" destId="{2151B4A4-BE76-4F94-847A-A153D8C729AB}" srcOrd="0" destOrd="0" presId="urn:microsoft.com/office/officeart/2008/layout/VerticalCurvedList"/>
    <dgm:cxn modelId="{717BA211-2964-4B13-A7B8-A64E9FFDEF4D}" type="presParOf" srcId="{7B7588E6-9505-4B76-B90A-0186E591CD0D}" destId="{11CDDA7D-0A72-420E-86D2-BBA79B0E4483}" srcOrd="7" destOrd="0" presId="urn:microsoft.com/office/officeart/2008/layout/VerticalCurvedList"/>
    <dgm:cxn modelId="{3A4CE56D-C2C9-439A-9157-491AC3BD454E}" type="presParOf" srcId="{7B7588E6-9505-4B76-B90A-0186E591CD0D}" destId="{8AD53A1C-D16B-4954-9824-57E3DE033200}" srcOrd="8" destOrd="0" presId="urn:microsoft.com/office/officeart/2008/layout/VerticalCurvedList"/>
    <dgm:cxn modelId="{08360990-8791-4FC6-A733-F868194F1F30}" type="presParOf" srcId="{8AD53A1C-D16B-4954-9824-57E3DE033200}" destId="{E0495070-4437-4273-A814-86A66922D030}" srcOrd="0" destOrd="0" presId="urn:microsoft.com/office/officeart/2008/layout/VerticalCurvedList"/>
    <dgm:cxn modelId="{A3DD1BEF-DCA5-4C4B-B463-D1C9DCBEA4CF}" type="presParOf" srcId="{7B7588E6-9505-4B76-B90A-0186E591CD0D}" destId="{DC0A98BF-9C45-4535-BB8E-4D5AF4EBF202}" srcOrd="9" destOrd="0" presId="urn:microsoft.com/office/officeart/2008/layout/VerticalCurvedList"/>
    <dgm:cxn modelId="{54D02BBF-091C-4766-8F41-EF39E0FBADBE}" type="presParOf" srcId="{7B7588E6-9505-4B76-B90A-0186E591CD0D}" destId="{1C20B2D4-2548-4D98-9A10-D3D6851FFE24}" srcOrd="10" destOrd="0" presId="urn:microsoft.com/office/officeart/2008/layout/VerticalCurvedList"/>
    <dgm:cxn modelId="{C8C1927D-437C-412F-B955-3E0209D30B2E}" type="presParOf" srcId="{1C20B2D4-2548-4D98-9A10-D3D6851FFE24}" destId="{83A611D2-1590-4B20-A7E9-91446563DF0A}"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7BD7F-BAD0-4DC9-B504-ADEE8CA21F62}">
      <dsp:nvSpPr>
        <dsp:cNvPr id="0" name=""/>
        <dsp:cNvSpPr/>
      </dsp:nvSpPr>
      <dsp:spPr>
        <a:xfrm>
          <a:off x="2532198" y="1266823"/>
          <a:ext cx="2936602" cy="2936602"/>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Programs</a:t>
          </a:r>
          <a:endParaRPr lang="en-US" sz="3600" kern="1200" dirty="0"/>
        </a:p>
      </dsp:txBody>
      <dsp:txXfrm>
        <a:off x="2962253" y="1696878"/>
        <a:ext cx="2076492" cy="2076492"/>
      </dsp:txXfrm>
    </dsp:sp>
    <dsp:sp modelId="{0DCEA9E0-54E4-40A4-BF22-020931831B24}">
      <dsp:nvSpPr>
        <dsp:cNvPr id="0" name=""/>
        <dsp:cNvSpPr/>
      </dsp:nvSpPr>
      <dsp:spPr>
        <a:xfrm>
          <a:off x="4863029" y="861544"/>
          <a:ext cx="1468301" cy="1468301"/>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SNAP-ET </a:t>
          </a:r>
        </a:p>
        <a:p>
          <a:pPr lvl="0" algn="ctr" defTabSz="444500">
            <a:lnSpc>
              <a:spcPct val="90000"/>
            </a:lnSpc>
            <a:spcBef>
              <a:spcPct val="0"/>
            </a:spcBef>
            <a:spcAft>
              <a:spcPct val="35000"/>
            </a:spcAft>
          </a:pPr>
          <a:r>
            <a:rPr lang="en-US" sz="1000" kern="1200" dirty="0" smtClean="0"/>
            <a:t>[Public Assistance Training and Employment System  - PATES]</a:t>
          </a:r>
          <a:endParaRPr lang="en-US" sz="1000" kern="1200" dirty="0"/>
        </a:p>
      </dsp:txBody>
      <dsp:txXfrm>
        <a:off x="5078057" y="1076572"/>
        <a:ext cx="1038245" cy="1038245"/>
      </dsp:txXfrm>
    </dsp:sp>
    <dsp:sp modelId="{CF139487-9240-4683-B4CA-87993D088738}">
      <dsp:nvSpPr>
        <dsp:cNvPr id="0" name=""/>
        <dsp:cNvSpPr/>
      </dsp:nvSpPr>
      <dsp:spPr>
        <a:xfrm>
          <a:off x="3139965" y="95724"/>
          <a:ext cx="1468301" cy="1468301"/>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WIOA , WP, TAA</a:t>
          </a:r>
        </a:p>
        <a:p>
          <a:pPr lvl="0" algn="ctr" defTabSz="444500">
            <a:lnSpc>
              <a:spcPct val="90000"/>
            </a:lnSpc>
            <a:spcBef>
              <a:spcPct val="0"/>
            </a:spcBef>
            <a:spcAft>
              <a:spcPct val="35000"/>
            </a:spcAft>
          </a:pPr>
          <a:r>
            <a:rPr lang="en-US" sz="1000" kern="1200" dirty="0" smtClean="0"/>
            <a:t>[Labor Exchange and Training Tracking System - LETTS]</a:t>
          </a:r>
          <a:endParaRPr lang="en-US" sz="1000" kern="1200" dirty="0"/>
        </a:p>
      </dsp:txBody>
      <dsp:txXfrm>
        <a:off x="3354993" y="310752"/>
        <a:ext cx="1038245" cy="1038245"/>
      </dsp:txXfrm>
    </dsp:sp>
    <dsp:sp modelId="{BD24FA2D-C627-4D6E-8465-C60E2C10EE98}">
      <dsp:nvSpPr>
        <dsp:cNvPr id="0" name=""/>
        <dsp:cNvSpPr/>
      </dsp:nvSpPr>
      <dsp:spPr>
        <a:xfrm>
          <a:off x="4575862" y="3350419"/>
          <a:ext cx="1468301" cy="1468301"/>
        </a:xfrm>
        <a:prstGeom prst="ellipse">
          <a:avLst/>
        </a:prstGeom>
        <a:solidFill>
          <a:srgbClr val="FFFF00">
            <a:alpha val="50000"/>
          </a:srgb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NFJP</a:t>
          </a:r>
          <a:br>
            <a:rPr lang="en-US" sz="1000" kern="1200" dirty="0" smtClean="0"/>
          </a:br>
          <a:r>
            <a:rPr lang="en-US" sz="1000" kern="1200" dirty="0" smtClean="0"/>
            <a:t>[LETTS]</a:t>
          </a:r>
          <a:endParaRPr lang="en-US" sz="1000" kern="1200" dirty="0"/>
        </a:p>
      </dsp:txBody>
      <dsp:txXfrm>
        <a:off x="4790890" y="3565447"/>
        <a:ext cx="1038245" cy="1038245"/>
      </dsp:txXfrm>
    </dsp:sp>
    <dsp:sp modelId="{53C114CC-00FE-4B73-9FE7-8C590D912ED8}">
      <dsp:nvSpPr>
        <dsp:cNvPr id="0" name=""/>
        <dsp:cNvSpPr/>
      </dsp:nvSpPr>
      <dsp:spPr>
        <a:xfrm>
          <a:off x="2143460" y="3546497"/>
          <a:ext cx="1468301" cy="1468301"/>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UC</a:t>
          </a:r>
          <a:br>
            <a:rPr lang="en-US" sz="1000" kern="1200" dirty="0" smtClean="0"/>
          </a:br>
          <a:r>
            <a:rPr lang="en-US" sz="1000" kern="1200" dirty="0" smtClean="0"/>
            <a:t>[UC Management System - UCMS]</a:t>
          </a:r>
          <a:endParaRPr lang="en-US" sz="1000" kern="1200" dirty="0"/>
        </a:p>
      </dsp:txBody>
      <dsp:txXfrm>
        <a:off x="2358488" y="3761525"/>
        <a:ext cx="1038245" cy="1038245"/>
      </dsp:txXfrm>
    </dsp:sp>
    <dsp:sp modelId="{38BF0E19-3834-4FFD-96DC-46185E4DD856}">
      <dsp:nvSpPr>
        <dsp:cNvPr id="0" name=""/>
        <dsp:cNvSpPr/>
      </dsp:nvSpPr>
      <dsp:spPr>
        <a:xfrm>
          <a:off x="1416898" y="1531611"/>
          <a:ext cx="1468301" cy="1468301"/>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Other Workforce Related Programs</a:t>
          </a:r>
          <a:br>
            <a:rPr lang="en-US" sz="1000" kern="1200" dirty="0" smtClean="0"/>
          </a:br>
          <a:r>
            <a:rPr lang="en-US" sz="1000" kern="1200" dirty="0" smtClean="0"/>
            <a:t>[LETTS]</a:t>
          </a:r>
          <a:endParaRPr lang="en-US" sz="1000" kern="1200" dirty="0"/>
        </a:p>
      </dsp:txBody>
      <dsp:txXfrm>
        <a:off x="1631926" y="1746639"/>
        <a:ext cx="1038245" cy="103824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F1CBC5-16BC-4B6D-B44F-47E91E135180}">
      <dsp:nvSpPr>
        <dsp:cNvPr id="0" name=""/>
        <dsp:cNvSpPr/>
      </dsp:nvSpPr>
      <dsp:spPr>
        <a:xfrm>
          <a:off x="0" y="149245"/>
          <a:ext cx="7086600" cy="79816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l" defTabSz="1022350">
            <a:lnSpc>
              <a:spcPct val="90000"/>
            </a:lnSpc>
            <a:spcBef>
              <a:spcPct val="0"/>
            </a:spcBef>
            <a:spcAft>
              <a:spcPct val="35000"/>
            </a:spcAft>
          </a:pPr>
          <a:r>
            <a:rPr lang="en-US" altLang="en-US" sz="2300" kern="1200" dirty="0" smtClean="0"/>
            <a:t>Most workforce data systems we use are collecting at least 9 crucial elements of the same data:</a:t>
          </a:r>
          <a:endParaRPr lang="en-US" sz="2300" kern="1200" dirty="0"/>
        </a:p>
      </dsp:txBody>
      <dsp:txXfrm>
        <a:off x="0" y="149245"/>
        <a:ext cx="7086600" cy="798165"/>
      </dsp:txXfrm>
    </dsp:sp>
    <dsp:sp modelId="{0F9FEB21-2D5B-46CC-BFDF-E8004EF10A5B}">
      <dsp:nvSpPr>
        <dsp:cNvPr id="0" name=""/>
        <dsp:cNvSpPr/>
      </dsp:nvSpPr>
      <dsp:spPr>
        <a:xfrm>
          <a:off x="0" y="947410"/>
          <a:ext cx="7086600" cy="296734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altLang="en-US" sz="2000" kern="1200" dirty="0" smtClean="0"/>
            <a:t>SSN</a:t>
          </a:r>
        </a:p>
        <a:p>
          <a:pPr marL="228600" lvl="1" indent="-228600" algn="l" defTabSz="889000">
            <a:lnSpc>
              <a:spcPct val="90000"/>
            </a:lnSpc>
            <a:spcBef>
              <a:spcPct val="0"/>
            </a:spcBef>
            <a:spcAft>
              <a:spcPct val="15000"/>
            </a:spcAft>
            <a:buChar char="••"/>
          </a:pPr>
          <a:r>
            <a:rPr lang="en-US" altLang="en-US" sz="2000" kern="1200" dirty="0" smtClean="0"/>
            <a:t>FIRSTNAME</a:t>
          </a:r>
        </a:p>
        <a:p>
          <a:pPr marL="228600" lvl="1" indent="-228600" algn="l" defTabSz="889000">
            <a:lnSpc>
              <a:spcPct val="90000"/>
            </a:lnSpc>
            <a:spcBef>
              <a:spcPct val="0"/>
            </a:spcBef>
            <a:spcAft>
              <a:spcPct val="15000"/>
            </a:spcAft>
            <a:buChar char="••"/>
          </a:pPr>
          <a:r>
            <a:rPr lang="en-US" altLang="en-US" sz="2000" kern="1200" dirty="0" smtClean="0"/>
            <a:t>LASTNAME</a:t>
          </a:r>
        </a:p>
        <a:p>
          <a:pPr marL="228600" lvl="1" indent="-228600" algn="l" defTabSz="889000">
            <a:lnSpc>
              <a:spcPct val="90000"/>
            </a:lnSpc>
            <a:spcBef>
              <a:spcPct val="0"/>
            </a:spcBef>
            <a:spcAft>
              <a:spcPct val="15000"/>
            </a:spcAft>
            <a:buChar char="••"/>
          </a:pPr>
          <a:r>
            <a:rPr lang="en-US" altLang="en-US" sz="2000" kern="1200" dirty="0" smtClean="0"/>
            <a:t>DOB</a:t>
          </a:r>
        </a:p>
        <a:p>
          <a:pPr marL="228600" lvl="1" indent="-228600" algn="l" defTabSz="889000">
            <a:lnSpc>
              <a:spcPct val="90000"/>
            </a:lnSpc>
            <a:spcBef>
              <a:spcPct val="0"/>
            </a:spcBef>
            <a:spcAft>
              <a:spcPct val="15000"/>
            </a:spcAft>
            <a:buChar char="••"/>
          </a:pPr>
          <a:r>
            <a:rPr lang="en-US" altLang="en-US" sz="2000" kern="1200" dirty="0" smtClean="0"/>
            <a:t>GENDER</a:t>
          </a:r>
          <a:endParaRPr lang="en-US" altLang="en-US" sz="2000" kern="1200" dirty="0" smtClean="0"/>
        </a:p>
        <a:p>
          <a:pPr marL="228600" lvl="1" indent="-228600" algn="l" defTabSz="889000">
            <a:lnSpc>
              <a:spcPct val="90000"/>
            </a:lnSpc>
            <a:spcBef>
              <a:spcPct val="0"/>
            </a:spcBef>
            <a:spcAft>
              <a:spcPct val="15000"/>
            </a:spcAft>
            <a:buChar char="••"/>
          </a:pPr>
          <a:r>
            <a:rPr lang="en-US" altLang="en-US" sz="2000" kern="1200" dirty="0" smtClean="0"/>
            <a:t>LOCATION(ADDRESS,ZIP)</a:t>
          </a:r>
        </a:p>
        <a:p>
          <a:pPr marL="228600" lvl="1" indent="-228600" algn="l" defTabSz="889000">
            <a:lnSpc>
              <a:spcPct val="90000"/>
            </a:lnSpc>
            <a:spcBef>
              <a:spcPct val="0"/>
            </a:spcBef>
            <a:spcAft>
              <a:spcPct val="15000"/>
            </a:spcAft>
            <a:buChar char="••"/>
          </a:pPr>
          <a:r>
            <a:rPr lang="en-US" altLang="en-US" sz="2000" kern="1200" dirty="0" smtClean="0"/>
            <a:t>RACE/ETHINICITY</a:t>
          </a:r>
        </a:p>
        <a:p>
          <a:pPr marL="228600" lvl="1" indent="-228600" algn="l" defTabSz="889000">
            <a:lnSpc>
              <a:spcPct val="90000"/>
            </a:lnSpc>
            <a:spcBef>
              <a:spcPct val="0"/>
            </a:spcBef>
            <a:spcAft>
              <a:spcPct val="15000"/>
            </a:spcAft>
            <a:buChar char="••"/>
          </a:pPr>
          <a:r>
            <a:rPr lang="en-US" altLang="en-US" sz="2000" kern="1200" dirty="0" smtClean="0"/>
            <a:t>ENROLLMENTDATE</a:t>
          </a:r>
        </a:p>
        <a:p>
          <a:pPr marL="228600" lvl="1" indent="-228600" algn="l" defTabSz="889000">
            <a:lnSpc>
              <a:spcPct val="90000"/>
            </a:lnSpc>
            <a:spcBef>
              <a:spcPct val="0"/>
            </a:spcBef>
            <a:spcAft>
              <a:spcPct val="15000"/>
            </a:spcAft>
            <a:buChar char="••"/>
          </a:pPr>
          <a:r>
            <a:rPr lang="en-US" altLang="en-US" sz="2000" kern="1200" dirty="0" smtClean="0"/>
            <a:t>EXITDATE</a:t>
          </a:r>
        </a:p>
      </dsp:txBody>
      <dsp:txXfrm>
        <a:off x="0" y="947410"/>
        <a:ext cx="7086600" cy="296734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3E40AB-38CF-42E2-8505-6F6A5B44C0D0}">
      <dsp:nvSpPr>
        <dsp:cNvPr id="0" name=""/>
        <dsp:cNvSpPr/>
      </dsp:nvSpPr>
      <dsp:spPr>
        <a:xfrm>
          <a:off x="0" y="1453320"/>
          <a:ext cx="7696200" cy="403200"/>
        </a:xfrm>
        <a:prstGeom prst="rect">
          <a:avLst/>
        </a:prstGeom>
        <a:solidFill>
          <a:schemeClr val="lt1">
            <a:alpha val="90000"/>
            <a:hueOff val="0"/>
            <a:satOff val="0"/>
            <a:lumOff val="0"/>
            <a:alphaOff val="0"/>
          </a:schemeClr>
        </a:solidFill>
        <a:ln w="6350" cap="flat" cmpd="sng" algn="ctr">
          <a:solidFill>
            <a:schemeClr val="accent1">
              <a:shade val="8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90734110-09FE-4A96-BAA9-0AFECCAAE8BB}">
      <dsp:nvSpPr>
        <dsp:cNvPr id="0" name=""/>
        <dsp:cNvSpPr/>
      </dsp:nvSpPr>
      <dsp:spPr>
        <a:xfrm>
          <a:off x="384810" y="1217159"/>
          <a:ext cx="5387340" cy="472320"/>
        </a:xfrm>
        <a:prstGeom prst="round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629" tIns="0" rIns="203629" bIns="0" numCol="1" spcCol="1270" anchor="ctr" anchorCtr="0">
          <a:noAutofit/>
        </a:bodyPr>
        <a:lstStyle/>
        <a:p>
          <a:pPr lvl="0" algn="l" defTabSz="711200">
            <a:lnSpc>
              <a:spcPct val="90000"/>
            </a:lnSpc>
            <a:spcBef>
              <a:spcPct val="0"/>
            </a:spcBef>
            <a:spcAft>
              <a:spcPct val="35000"/>
            </a:spcAft>
          </a:pPr>
          <a:r>
            <a:rPr lang="en-US" altLang="en-US" sz="1600" kern="1200" dirty="0" smtClean="0"/>
            <a:t>It is a hybrid model</a:t>
          </a:r>
          <a:endParaRPr lang="en-US" sz="1600" kern="1200" dirty="0"/>
        </a:p>
      </dsp:txBody>
      <dsp:txXfrm>
        <a:off x="407867" y="1240216"/>
        <a:ext cx="5341226" cy="426206"/>
      </dsp:txXfrm>
    </dsp:sp>
    <dsp:sp modelId="{901A3DC0-D2AD-4E15-8036-29580B234D7A}">
      <dsp:nvSpPr>
        <dsp:cNvPr id="0" name=""/>
        <dsp:cNvSpPr/>
      </dsp:nvSpPr>
      <dsp:spPr>
        <a:xfrm>
          <a:off x="0" y="2179079"/>
          <a:ext cx="7696200" cy="403200"/>
        </a:xfrm>
        <a:prstGeom prst="rect">
          <a:avLst/>
        </a:prstGeom>
        <a:solidFill>
          <a:schemeClr val="lt1">
            <a:alpha val="90000"/>
            <a:hueOff val="0"/>
            <a:satOff val="0"/>
            <a:lumOff val="0"/>
            <a:alphaOff val="0"/>
          </a:schemeClr>
        </a:solidFill>
        <a:ln w="6350" cap="flat" cmpd="sng" algn="ctr">
          <a:solidFill>
            <a:schemeClr val="accent1">
              <a:shade val="80000"/>
              <a:hueOff val="119959"/>
              <a:satOff val="-1407"/>
              <a:lumOff val="12427"/>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7A7EC98F-4702-4E46-937F-6FFF01A52C1E}">
      <dsp:nvSpPr>
        <dsp:cNvPr id="0" name=""/>
        <dsp:cNvSpPr/>
      </dsp:nvSpPr>
      <dsp:spPr>
        <a:xfrm>
          <a:off x="384810" y="1942920"/>
          <a:ext cx="5387340" cy="472320"/>
        </a:xfrm>
        <a:prstGeom prst="roundRect">
          <a:avLst/>
        </a:prstGeom>
        <a:gradFill rotWithShape="0">
          <a:gsLst>
            <a:gs pos="0">
              <a:schemeClr val="accent1">
                <a:shade val="80000"/>
                <a:hueOff val="119959"/>
                <a:satOff val="-1407"/>
                <a:lumOff val="12427"/>
                <a:alphaOff val="0"/>
                <a:satMod val="103000"/>
                <a:lumMod val="102000"/>
                <a:tint val="94000"/>
              </a:schemeClr>
            </a:gs>
            <a:gs pos="50000">
              <a:schemeClr val="accent1">
                <a:shade val="80000"/>
                <a:hueOff val="119959"/>
                <a:satOff val="-1407"/>
                <a:lumOff val="12427"/>
                <a:alphaOff val="0"/>
                <a:satMod val="110000"/>
                <a:lumMod val="100000"/>
                <a:shade val="100000"/>
              </a:schemeClr>
            </a:gs>
            <a:gs pos="100000">
              <a:schemeClr val="accent1">
                <a:shade val="80000"/>
                <a:hueOff val="119959"/>
                <a:satOff val="-1407"/>
                <a:lumOff val="12427"/>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629" tIns="0" rIns="203629" bIns="0" numCol="1" spcCol="1270" anchor="ctr" anchorCtr="0">
          <a:noAutofit/>
        </a:bodyPr>
        <a:lstStyle/>
        <a:p>
          <a:pPr lvl="0" algn="l" defTabSz="711200">
            <a:lnSpc>
              <a:spcPct val="90000"/>
            </a:lnSpc>
            <a:spcBef>
              <a:spcPct val="0"/>
            </a:spcBef>
            <a:spcAft>
              <a:spcPct val="35000"/>
            </a:spcAft>
          </a:pPr>
          <a:r>
            <a:rPr lang="en-US" altLang="en-US" sz="1600" kern="1200" dirty="0" smtClean="0"/>
            <a:t>A model that allows multiple systems to preserve their business rules set forth by their defining origins</a:t>
          </a:r>
        </a:p>
      </dsp:txBody>
      <dsp:txXfrm>
        <a:off x="407867" y="1965977"/>
        <a:ext cx="5341226" cy="426206"/>
      </dsp:txXfrm>
    </dsp:sp>
    <dsp:sp modelId="{F74A9096-53DD-4810-A725-8D5DDF401068}">
      <dsp:nvSpPr>
        <dsp:cNvPr id="0" name=""/>
        <dsp:cNvSpPr/>
      </dsp:nvSpPr>
      <dsp:spPr>
        <a:xfrm>
          <a:off x="0" y="2904840"/>
          <a:ext cx="7696200" cy="907200"/>
        </a:xfrm>
        <a:prstGeom prst="rect">
          <a:avLst/>
        </a:prstGeom>
        <a:solidFill>
          <a:schemeClr val="lt1">
            <a:alpha val="90000"/>
            <a:hueOff val="0"/>
            <a:satOff val="0"/>
            <a:lumOff val="0"/>
            <a:alphaOff val="0"/>
          </a:schemeClr>
        </a:solidFill>
        <a:ln w="6350" cap="flat" cmpd="sng" algn="ctr">
          <a:solidFill>
            <a:schemeClr val="accent1">
              <a:shade val="80000"/>
              <a:hueOff val="239919"/>
              <a:satOff val="-2813"/>
              <a:lumOff val="24853"/>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97311" tIns="333248" rIns="597311" bIns="113792" numCol="1" spcCol="1270" anchor="t" anchorCtr="0">
          <a:noAutofit/>
        </a:bodyPr>
        <a:lstStyle/>
        <a:p>
          <a:pPr marL="171450" lvl="1" indent="-171450" algn="l" defTabSz="711200">
            <a:lnSpc>
              <a:spcPct val="90000"/>
            </a:lnSpc>
            <a:spcBef>
              <a:spcPct val="0"/>
            </a:spcBef>
            <a:spcAft>
              <a:spcPct val="15000"/>
            </a:spcAft>
            <a:buChar char="••"/>
          </a:pPr>
          <a:r>
            <a:rPr lang="en-US" altLang="en-US" sz="1600" kern="1200" dirty="0" smtClean="0"/>
            <a:t>A centralized data warehouse </a:t>
          </a:r>
          <a:r>
            <a:rPr lang="en-US" altLang="en-US" sz="1600" i="1" kern="1200" dirty="0" smtClean="0"/>
            <a:t>can</a:t>
          </a:r>
          <a:r>
            <a:rPr lang="en-US" altLang="en-US" sz="1600" kern="1200" dirty="0" smtClean="0"/>
            <a:t> be used* </a:t>
          </a:r>
        </a:p>
        <a:p>
          <a:pPr marL="171450" lvl="1" indent="-171450" algn="l" defTabSz="711200">
            <a:lnSpc>
              <a:spcPct val="90000"/>
            </a:lnSpc>
            <a:spcBef>
              <a:spcPct val="0"/>
            </a:spcBef>
            <a:spcAft>
              <a:spcPct val="15000"/>
            </a:spcAft>
            <a:buChar char="••"/>
          </a:pPr>
          <a:r>
            <a:rPr lang="en-US" altLang="en-US" sz="1600" kern="1200" dirty="0" smtClean="0"/>
            <a:t>Several data integration tools can be used</a:t>
          </a:r>
        </a:p>
      </dsp:txBody>
      <dsp:txXfrm>
        <a:off x="0" y="2904840"/>
        <a:ext cx="7696200" cy="907200"/>
      </dsp:txXfrm>
    </dsp:sp>
    <dsp:sp modelId="{46F956D2-BC0D-4BD9-A884-8D832EB41864}">
      <dsp:nvSpPr>
        <dsp:cNvPr id="0" name=""/>
        <dsp:cNvSpPr/>
      </dsp:nvSpPr>
      <dsp:spPr>
        <a:xfrm>
          <a:off x="384810" y="2668680"/>
          <a:ext cx="5387340" cy="472320"/>
        </a:xfrm>
        <a:prstGeom prst="roundRect">
          <a:avLst/>
        </a:prstGeom>
        <a:gradFill rotWithShape="0">
          <a:gsLst>
            <a:gs pos="0">
              <a:schemeClr val="accent1">
                <a:shade val="80000"/>
                <a:hueOff val="239919"/>
                <a:satOff val="-2813"/>
                <a:lumOff val="24853"/>
                <a:alphaOff val="0"/>
                <a:satMod val="103000"/>
                <a:lumMod val="102000"/>
                <a:tint val="94000"/>
              </a:schemeClr>
            </a:gs>
            <a:gs pos="50000">
              <a:schemeClr val="accent1">
                <a:shade val="80000"/>
                <a:hueOff val="239919"/>
                <a:satOff val="-2813"/>
                <a:lumOff val="24853"/>
                <a:alphaOff val="0"/>
                <a:satMod val="110000"/>
                <a:lumMod val="100000"/>
                <a:shade val="100000"/>
              </a:schemeClr>
            </a:gs>
            <a:gs pos="100000">
              <a:schemeClr val="accent1">
                <a:shade val="80000"/>
                <a:hueOff val="239919"/>
                <a:satOff val="-2813"/>
                <a:lumOff val="2485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629" tIns="0" rIns="203629" bIns="0" numCol="1" spcCol="1270" anchor="ctr" anchorCtr="0">
          <a:noAutofit/>
        </a:bodyPr>
        <a:lstStyle/>
        <a:p>
          <a:pPr lvl="0" algn="l" defTabSz="711200">
            <a:lnSpc>
              <a:spcPct val="90000"/>
            </a:lnSpc>
            <a:spcBef>
              <a:spcPct val="0"/>
            </a:spcBef>
            <a:spcAft>
              <a:spcPct val="35000"/>
            </a:spcAft>
          </a:pPr>
          <a:r>
            <a:rPr lang="en-US" altLang="en-US" sz="1600" kern="1200" dirty="0" smtClean="0"/>
            <a:t>It is flexible</a:t>
          </a:r>
        </a:p>
      </dsp:txBody>
      <dsp:txXfrm>
        <a:off x="407867" y="2691737"/>
        <a:ext cx="5341226" cy="42620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CB0C4B-5120-4189-B75E-4FC075D45541}">
      <dsp:nvSpPr>
        <dsp:cNvPr id="0" name=""/>
        <dsp:cNvSpPr/>
      </dsp:nvSpPr>
      <dsp:spPr>
        <a:xfrm>
          <a:off x="0" y="433714"/>
          <a:ext cx="7138386" cy="3616199"/>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54018" tIns="583184" rIns="554018" bIns="199136" numCol="1" spcCol="1270" anchor="t" anchorCtr="0">
          <a:noAutofit/>
        </a:bodyPr>
        <a:lstStyle/>
        <a:p>
          <a:pPr marL="285750" lvl="1" indent="-285750" algn="l" defTabSz="1244600">
            <a:lnSpc>
              <a:spcPct val="90000"/>
            </a:lnSpc>
            <a:spcBef>
              <a:spcPct val="0"/>
            </a:spcBef>
            <a:spcAft>
              <a:spcPct val="15000"/>
            </a:spcAft>
            <a:buChar char="••"/>
          </a:pPr>
          <a:r>
            <a:rPr lang="en-US" altLang="en-US" sz="2800" kern="1200" dirty="0" smtClean="0"/>
            <a:t>Less SME staff time</a:t>
          </a:r>
        </a:p>
        <a:p>
          <a:pPr marL="285750" lvl="1" indent="-285750" algn="l" defTabSz="1244600">
            <a:lnSpc>
              <a:spcPct val="90000"/>
            </a:lnSpc>
            <a:spcBef>
              <a:spcPct val="0"/>
            </a:spcBef>
            <a:spcAft>
              <a:spcPct val="15000"/>
            </a:spcAft>
            <a:buChar char="••"/>
          </a:pPr>
          <a:r>
            <a:rPr lang="en-US" altLang="en-US" sz="2800" kern="1200" dirty="0" smtClean="0"/>
            <a:t>Less contract staff</a:t>
          </a:r>
        </a:p>
        <a:p>
          <a:pPr marL="285750" lvl="1" indent="-285750" algn="l" defTabSz="1244600">
            <a:lnSpc>
              <a:spcPct val="90000"/>
            </a:lnSpc>
            <a:spcBef>
              <a:spcPct val="0"/>
            </a:spcBef>
            <a:spcAft>
              <a:spcPct val="15000"/>
            </a:spcAft>
            <a:buChar char="••"/>
          </a:pPr>
          <a:r>
            <a:rPr lang="en-US" altLang="en-US" sz="2800" kern="1200" dirty="0" smtClean="0"/>
            <a:t>No large vendor required</a:t>
          </a:r>
        </a:p>
        <a:p>
          <a:pPr marL="285750" lvl="1" indent="-285750" algn="l" defTabSz="1244600">
            <a:lnSpc>
              <a:spcPct val="90000"/>
            </a:lnSpc>
            <a:spcBef>
              <a:spcPct val="0"/>
            </a:spcBef>
            <a:spcAft>
              <a:spcPct val="15000"/>
            </a:spcAft>
            <a:buChar char="••"/>
          </a:pPr>
          <a:r>
            <a:rPr lang="en-US" altLang="en-US" sz="2800" kern="1200" dirty="0" smtClean="0"/>
            <a:t>Business rules are preserved in all participating systems</a:t>
          </a:r>
        </a:p>
        <a:p>
          <a:pPr marL="285750" lvl="1" indent="-285750" algn="l" defTabSz="1244600">
            <a:lnSpc>
              <a:spcPct val="90000"/>
            </a:lnSpc>
            <a:spcBef>
              <a:spcPct val="0"/>
            </a:spcBef>
            <a:spcAft>
              <a:spcPct val="15000"/>
            </a:spcAft>
            <a:buChar char="••"/>
          </a:pPr>
          <a:r>
            <a:rPr lang="en-US" altLang="en-US" sz="2800" kern="1200" dirty="0" smtClean="0"/>
            <a:t>System integrity is maintained in individual systems</a:t>
          </a:r>
        </a:p>
      </dsp:txBody>
      <dsp:txXfrm>
        <a:off x="0" y="433714"/>
        <a:ext cx="7138386" cy="3616199"/>
      </dsp:txXfrm>
    </dsp:sp>
    <dsp:sp modelId="{CB1DF869-7FDB-48B8-B6C0-552E9B78E588}">
      <dsp:nvSpPr>
        <dsp:cNvPr id="0" name=""/>
        <dsp:cNvSpPr/>
      </dsp:nvSpPr>
      <dsp:spPr>
        <a:xfrm>
          <a:off x="356919" y="20434"/>
          <a:ext cx="5213284" cy="8265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88870" tIns="0" rIns="188870" bIns="0" numCol="1" spcCol="1270" anchor="ctr" anchorCtr="0">
          <a:noAutofit/>
        </a:bodyPr>
        <a:lstStyle/>
        <a:p>
          <a:pPr lvl="0" algn="l" defTabSz="1244600">
            <a:lnSpc>
              <a:spcPct val="90000"/>
            </a:lnSpc>
            <a:spcBef>
              <a:spcPct val="0"/>
            </a:spcBef>
            <a:spcAft>
              <a:spcPct val="35000"/>
            </a:spcAft>
          </a:pPr>
          <a:r>
            <a:rPr lang="en-US" altLang="en-US" sz="2800" kern="1200" dirty="0" smtClean="0"/>
            <a:t>Upfront cost are generally lower than a single system</a:t>
          </a:r>
          <a:endParaRPr lang="en-US" sz="2800" kern="1200" dirty="0"/>
        </a:p>
      </dsp:txBody>
      <dsp:txXfrm>
        <a:off x="397268" y="60783"/>
        <a:ext cx="5132586" cy="74586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BC7A09-0F24-452F-9509-77E18F91E41F}">
      <dsp:nvSpPr>
        <dsp:cNvPr id="0" name=""/>
        <dsp:cNvSpPr/>
      </dsp:nvSpPr>
      <dsp:spPr>
        <a:xfrm>
          <a:off x="0" y="295899"/>
          <a:ext cx="7111753" cy="504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61BBB5B-0257-4144-80D5-5D76592EA015}">
      <dsp:nvSpPr>
        <dsp:cNvPr id="0" name=""/>
        <dsp:cNvSpPr/>
      </dsp:nvSpPr>
      <dsp:spPr>
        <a:xfrm>
          <a:off x="355587" y="699"/>
          <a:ext cx="4978227" cy="59040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8165" tIns="0" rIns="188165" bIns="0" numCol="1" spcCol="1270" anchor="ctr" anchorCtr="0">
          <a:noAutofit/>
        </a:bodyPr>
        <a:lstStyle/>
        <a:p>
          <a:pPr lvl="0" algn="l" defTabSz="889000">
            <a:lnSpc>
              <a:spcPct val="90000"/>
            </a:lnSpc>
            <a:spcBef>
              <a:spcPct val="0"/>
            </a:spcBef>
            <a:spcAft>
              <a:spcPct val="35000"/>
            </a:spcAft>
          </a:pPr>
          <a:r>
            <a:rPr lang="en-US" altLang="en-US" sz="2000" kern="1200" dirty="0" smtClean="0"/>
            <a:t>Truly knowledgeable SMEs</a:t>
          </a:r>
          <a:endParaRPr lang="en-US" sz="2000" kern="1200" dirty="0"/>
        </a:p>
      </dsp:txBody>
      <dsp:txXfrm>
        <a:off x="384408" y="29520"/>
        <a:ext cx="4920585" cy="532758"/>
      </dsp:txXfrm>
    </dsp:sp>
    <dsp:sp modelId="{1B696BD3-A8AC-41B0-88E8-AACA251A8B6D}">
      <dsp:nvSpPr>
        <dsp:cNvPr id="0" name=""/>
        <dsp:cNvSpPr/>
      </dsp:nvSpPr>
      <dsp:spPr>
        <a:xfrm>
          <a:off x="0" y="1203099"/>
          <a:ext cx="7111753" cy="504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1A27C331-37BD-4144-9CA3-EECA41C461B7}">
      <dsp:nvSpPr>
        <dsp:cNvPr id="0" name=""/>
        <dsp:cNvSpPr/>
      </dsp:nvSpPr>
      <dsp:spPr>
        <a:xfrm>
          <a:off x="355587" y="907899"/>
          <a:ext cx="4978227" cy="59040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8165" tIns="0" rIns="188165" bIns="0" numCol="1" spcCol="1270" anchor="ctr" anchorCtr="0">
          <a:noAutofit/>
        </a:bodyPr>
        <a:lstStyle/>
        <a:p>
          <a:pPr lvl="0" algn="l" defTabSz="889000">
            <a:lnSpc>
              <a:spcPct val="90000"/>
            </a:lnSpc>
            <a:spcBef>
              <a:spcPct val="0"/>
            </a:spcBef>
            <a:spcAft>
              <a:spcPct val="35000"/>
            </a:spcAft>
          </a:pPr>
          <a:r>
            <a:rPr lang="en-US" altLang="en-US" sz="2000" kern="1200" dirty="0" smtClean="0"/>
            <a:t>An assured mutual safe haven for all parties</a:t>
          </a:r>
        </a:p>
      </dsp:txBody>
      <dsp:txXfrm>
        <a:off x="384408" y="936720"/>
        <a:ext cx="4920585" cy="532758"/>
      </dsp:txXfrm>
    </dsp:sp>
    <dsp:sp modelId="{0D1A3F53-6638-47B3-85B2-3D3F198AF8E7}">
      <dsp:nvSpPr>
        <dsp:cNvPr id="0" name=""/>
        <dsp:cNvSpPr/>
      </dsp:nvSpPr>
      <dsp:spPr>
        <a:xfrm>
          <a:off x="0" y="2110300"/>
          <a:ext cx="7111753" cy="1953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51951" tIns="416560" rIns="551951" bIns="142240" numCol="1" spcCol="1270" anchor="t" anchorCtr="0">
          <a:noAutofit/>
        </a:bodyPr>
        <a:lstStyle/>
        <a:p>
          <a:pPr marL="228600" lvl="1" indent="-228600" algn="l" defTabSz="889000">
            <a:lnSpc>
              <a:spcPct val="90000"/>
            </a:lnSpc>
            <a:spcBef>
              <a:spcPct val="0"/>
            </a:spcBef>
            <a:spcAft>
              <a:spcPct val="15000"/>
            </a:spcAft>
            <a:buChar char="••"/>
          </a:pPr>
          <a:r>
            <a:rPr lang="en-US" altLang="en-US" sz="2000" kern="1200" dirty="0" smtClean="0"/>
            <a:t>Leaders are not able to complete without cooperation</a:t>
          </a:r>
        </a:p>
        <a:p>
          <a:pPr marL="228600" lvl="1" indent="-228600" algn="l" defTabSz="889000">
            <a:lnSpc>
              <a:spcPct val="90000"/>
            </a:lnSpc>
            <a:spcBef>
              <a:spcPct val="0"/>
            </a:spcBef>
            <a:spcAft>
              <a:spcPct val="15000"/>
            </a:spcAft>
            <a:buChar char="••"/>
          </a:pPr>
          <a:r>
            <a:rPr lang="en-US" altLang="en-US" sz="2000" kern="1200" dirty="0" smtClean="0"/>
            <a:t>Meeting to meet will fail a project early and often</a:t>
          </a:r>
        </a:p>
        <a:p>
          <a:pPr marL="228600" lvl="1" indent="-228600" algn="l" defTabSz="889000">
            <a:lnSpc>
              <a:spcPct val="90000"/>
            </a:lnSpc>
            <a:spcBef>
              <a:spcPct val="0"/>
            </a:spcBef>
            <a:spcAft>
              <a:spcPct val="15000"/>
            </a:spcAft>
            <a:buChar char="••"/>
          </a:pPr>
          <a:r>
            <a:rPr lang="en-US" altLang="en-US" sz="2000" kern="1200" dirty="0" smtClean="0"/>
            <a:t>Open up SOME planning and ideas to SME and technical SME</a:t>
          </a:r>
        </a:p>
      </dsp:txBody>
      <dsp:txXfrm>
        <a:off x="0" y="2110300"/>
        <a:ext cx="7111753" cy="1953000"/>
      </dsp:txXfrm>
    </dsp:sp>
    <dsp:sp modelId="{AADDCC89-F15E-433A-A3C6-66F7C0E68ED3}">
      <dsp:nvSpPr>
        <dsp:cNvPr id="0" name=""/>
        <dsp:cNvSpPr/>
      </dsp:nvSpPr>
      <dsp:spPr>
        <a:xfrm>
          <a:off x="355587" y="1815099"/>
          <a:ext cx="4978227" cy="59040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8165" tIns="0" rIns="188165" bIns="0" numCol="1" spcCol="1270" anchor="ctr" anchorCtr="0">
          <a:noAutofit/>
        </a:bodyPr>
        <a:lstStyle/>
        <a:p>
          <a:pPr lvl="0" algn="l" defTabSz="889000">
            <a:lnSpc>
              <a:spcPct val="90000"/>
            </a:lnSpc>
            <a:spcBef>
              <a:spcPct val="0"/>
            </a:spcBef>
            <a:spcAft>
              <a:spcPct val="35000"/>
            </a:spcAft>
          </a:pPr>
          <a:r>
            <a:rPr lang="en-US" altLang="en-US" sz="2000" kern="1200" dirty="0" smtClean="0"/>
            <a:t>Cooperation at the SME and SME/Technical levels</a:t>
          </a:r>
        </a:p>
      </dsp:txBody>
      <dsp:txXfrm>
        <a:off x="384408" y="1843920"/>
        <a:ext cx="4920585" cy="53275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A4CFD8-4DAC-41A0-8B83-6639767E04D5}">
      <dsp:nvSpPr>
        <dsp:cNvPr id="0" name=""/>
        <dsp:cNvSpPr/>
      </dsp:nvSpPr>
      <dsp:spPr>
        <a:xfrm>
          <a:off x="0" y="493539"/>
          <a:ext cx="6096000" cy="5292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C1F31D22-326F-4937-B8B2-B03AB5260CC4}">
      <dsp:nvSpPr>
        <dsp:cNvPr id="0" name=""/>
        <dsp:cNvSpPr/>
      </dsp:nvSpPr>
      <dsp:spPr>
        <a:xfrm>
          <a:off x="304800" y="183579"/>
          <a:ext cx="4267200" cy="619920"/>
        </a:xfrm>
        <a:prstGeom prst="roundRect">
          <a:avLst/>
        </a:prstGeom>
        <a:solidFill>
          <a:srgbClr val="35B19D"/>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933450">
            <a:lnSpc>
              <a:spcPct val="90000"/>
            </a:lnSpc>
            <a:spcBef>
              <a:spcPct val="0"/>
            </a:spcBef>
            <a:spcAft>
              <a:spcPct val="35000"/>
            </a:spcAft>
          </a:pPr>
          <a:r>
            <a:rPr lang="en-US" altLang="en-US" sz="2100" kern="1200" dirty="0" smtClean="0"/>
            <a:t>Start SMALL</a:t>
          </a:r>
          <a:endParaRPr lang="en-US" sz="2100" kern="1200" dirty="0"/>
        </a:p>
      </dsp:txBody>
      <dsp:txXfrm>
        <a:off x="335062" y="213841"/>
        <a:ext cx="4206676" cy="559396"/>
      </dsp:txXfrm>
    </dsp:sp>
    <dsp:sp modelId="{90B8E637-C58E-4AF4-834D-4872F4C97D40}">
      <dsp:nvSpPr>
        <dsp:cNvPr id="0" name=""/>
        <dsp:cNvSpPr/>
      </dsp:nvSpPr>
      <dsp:spPr>
        <a:xfrm>
          <a:off x="0" y="1446099"/>
          <a:ext cx="6096000" cy="529200"/>
        </a:xfrm>
        <a:prstGeom prst="rect">
          <a:avLst/>
        </a:prstGeom>
        <a:solidFill>
          <a:schemeClr val="lt1">
            <a:alpha val="90000"/>
            <a:hueOff val="0"/>
            <a:satOff val="0"/>
            <a:lumOff val="0"/>
            <a:alphaOff val="0"/>
          </a:schemeClr>
        </a:solidFill>
        <a:ln w="6350" cap="flat" cmpd="sng" algn="ctr">
          <a:solidFill>
            <a:schemeClr val="accent2">
              <a:hueOff val="-4101490"/>
              <a:satOff val="-14989"/>
              <a:lumOff val="9739"/>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64BBADFA-3DC2-42B2-A5B1-50BF1172DE60}">
      <dsp:nvSpPr>
        <dsp:cNvPr id="0" name=""/>
        <dsp:cNvSpPr/>
      </dsp:nvSpPr>
      <dsp:spPr>
        <a:xfrm>
          <a:off x="304800" y="1136139"/>
          <a:ext cx="4267200" cy="619920"/>
        </a:xfrm>
        <a:prstGeom prst="roundRect">
          <a:avLst/>
        </a:prstGeom>
        <a:solidFill>
          <a:srgbClr val="1984CC"/>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933450">
            <a:lnSpc>
              <a:spcPct val="90000"/>
            </a:lnSpc>
            <a:spcBef>
              <a:spcPct val="0"/>
            </a:spcBef>
            <a:spcAft>
              <a:spcPct val="35000"/>
            </a:spcAft>
          </a:pPr>
          <a:r>
            <a:rPr lang="en-US" altLang="en-US" sz="2100" kern="1200" dirty="0" smtClean="0"/>
            <a:t>Try securing very limited data from a disparate program</a:t>
          </a:r>
        </a:p>
      </dsp:txBody>
      <dsp:txXfrm>
        <a:off x="335062" y="1166401"/>
        <a:ext cx="4206676" cy="559396"/>
      </dsp:txXfrm>
    </dsp:sp>
    <dsp:sp modelId="{50B44C4F-7BBE-40A7-85D7-786BF318C4DF}">
      <dsp:nvSpPr>
        <dsp:cNvPr id="0" name=""/>
        <dsp:cNvSpPr/>
      </dsp:nvSpPr>
      <dsp:spPr>
        <a:xfrm>
          <a:off x="0" y="2398660"/>
          <a:ext cx="6096000" cy="529200"/>
        </a:xfrm>
        <a:prstGeom prst="rect">
          <a:avLst/>
        </a:prstGeom>
        <a:solidFill>
          <a:schemeClr val="lt1">
            <a:alpha val="90000"/>
            <a:hueOff val="0"/>
            <a:satOff val="0"/>
            <a:lumOff val="0"/>
            <a:alphaOff val="0"/>
          </a:schemeClr>
        </a:solidFill>
        <a:ln w="6350" cap="flat" cmpd="sng" algn="ctr">
          <a:solidFill>
            <a:schemeClr val="accent2">
              <a:hueOff val="-8202980"/>
              <a:satOff val="-29977"/>
              <a:lumOff val="19477"/>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4CA956F6-55F4-49CC-A05B-4B19BFE389BF}">
      <dsp:nvSpPr>
        <dsp:cNvPr id="0" name=""/>
        <dsp:cNvSpPr/>
      </dsp:nvSpPr>
      <dsp:spPr>
        <a:xfrm>
          <a:off x="304800" y="2088699"/>
          <a:ext cx="4267200" cy="619920"/>
        </a:xfrm>
        <a:prstGeom prst="roundRect">
          <a:avLst/>
        </a:prstGeom>
        <a:solidFill>
          <a:srgbClr val="35759D"/>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933450">
            <a:lnSpc>
              <a:spcPct val="90000"/>
            </a:lnSpc>
            <a:spcBef>
              <a:spcPct val="0"/>
            </a:spcBef>
            <a:spcAft>
              <a:spcPct val="35000"/>
            </a:spcAft>
          </a:pPr>
          <a:r>
            <a:rPr lang="en-US" altLang="en-US" sz="2100" kern="1200" dirty="0" smtClean="0"/>
            <a:t>It gets all serious parties involved and relaxed</a:t>
          </a:r>
        </a:p>
      </dsp:txBody>
      <dsp:txXfrm>
        <a:off x="335062" y="2118961"/>
        <a:ext cx="4206676" cy="559396"/>
      </dsp:txXfrm>
    </dsp:sp>
    <dsp:sp modelId="{CB50C1B9-5709-497F-A5DF-93C4C11F3485}">
      <dsp:nvSpPr>
        <dsp:cNvPr id="0" name=""/>
        <dsp:cNvSpPr/>
      </dsp:nvSpPr>
      <dsp:spPr>
        <a:xfrm>
          <a:off x="0" y="3351220"/>
          <a:ext cx="6096000" cy="529200"/>
        </a:xfrm>
        <a:prstGeom prst="rect">
          <a:avLst/>
        </a:prstGeom>
        <a:solidFill>
          <a:schemeClr val="lt1">
            <a:alpha val="90000"/>
            <a:hueOff val="0"/>
            <a:satOff val="0"/>
            <a:lumOff val="0"/>
            <a:alphaOff val="0"/>
          </a:schemeClr>
        </a:solidFill>
        <a:ln w="6350" cap="flat" cmpd="sng" algn="ctr">
          <a:solidFill>
            <a:schemeClr val="accent2">
              <a:hueOff val="-12304470"/>
              <a:satOff val="-44966"/>
              <a:lumOff val="29216"/>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CE1AC2E9-2C75-498E-A426-4508A9232854}">
      <dsp:nvSpPr>
        <dsp:cNvPr id="0" name=""/>
        <dsp:cNvSpPr/>
      </dsp:nvSpPr>
      <dsp:spPr>
        <a:xfrm>
          <a:off x="304800" y="3041260"/>
          <a:ext cx="4267200" cy="619920"/>
        </a:xfrm>
        <a:prstGeom prst="roundRect">
          <a:avLst/>
        </a:prstGeom>
        <a:solidFill>
          <a:srgbClr val="03136A"/>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933450">
            <a:lnSpc>
              <a:spcPct val="90000"/>
            </a:lnSpc>
            <a:spcBef>
              <a:spcPct val="0"/>
            </a:spcBef>
            <a:spcAft>
              <a:spcPct val="35000"/>
            </a:spcAft>
          </a:pPr>
          <a:r>
            <a:rPr lang="en-US" altLang="en-US" sz="2100" kern="1200" dirty="0" smtClean="0"/>
            <a:t>Easiest start is with performance reporting and data analytics</a:t>
          </a:r>
        </a:p>
      </dsp:txBody>
      <dsp:txXfrm>
        <a:off x="335062" y="3071522"/>
        <a:ext cx="4206676" cy="55939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33B1B-2FAD-4560-84D0-03BFCCCF1F0F}">
      <dsp:nvSpPr>
        <dsp:cNvPr id="0" name=""/>
        <dsp:cNvSpPr/>
      </dsp:nvSpPr>
      <dsp:spPr>
        <a:xfrm>
          <a:off x="0" y="1395194"/>
          <a:ext cx="7458075" cy="221445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8829" tIns="395732" rIns="578829" bIns="135128" numCol="1" spcCol="1270" anchor="t" anchorCtr="0">
          <a:noAutofit/>
        </a:bodyPr>
        <a:lstStyle/>
        <a:p>
          <a:pPr marL="171450" lvl="1" indent="-171450" algn="l" defTabSz="844550">
            <a:lnSpc>
              <a:spcPct val="90000"/>
            </a:lnSpc>
            <a:spcBef>
              <a:spcPct val="0"/>
            </a:spcBef>
            <a:spcAft>
              <a:spcPct val="15000"/>
            </a:spcAft>
            <a:buChar char="••"/>
          </a:pPr>
          <a:r>
            <a:rPr lang="en-US" altLang="en-US" sz="1900" kern="1200" dirty="0" smtClean="0"/>
            <a:t>Common Data (mentioned earlier)</a:t>
          </a:r>
        </a:p>
        <a:p>
          <a:pPr marL="171450" lvl="1" indent="-171450" algn="l" defTabSz="844550">
            <a:lnSpc>
              <a:spcPct val="90000"/>
            </a:lnSpc>
            <a:spcBef>
              <a:spcPct val="0"/>
            </a:spcBef>
            <a:spcAft>
              <a:spcPct val="15000"/>
            </a:spcAft>
            <a:buChar char="••"/>
          </a:pPr>
          <a:r>
            <a:rPr lang="en-US" altLang="en-US" sz="1900" kern="1200" dirty="0" smtClean="0"/>
            <a:t>A few elements of program specific data required for PIRL</a:t>
          </a:r>
        </a:p>
        <a:p>
          <a:pPr marL="342900" lvl="2" indent="-171450" algn="l" defTabSz="844550">
            <a:lnSpc>
              <a:spcPct val="90000"/>
            </a:lnSpc>
            <a:spcBef>
              <a:spcPct val="0"/>
            </a:spcBef>
            <a:spcAft>
              <a:spcPct val="15000"/>
            </a:spcAft>
            <a:buChar char="••"/>
          </a:pPr>
          <a:r>
            <a:rPr lang="en-US" altLang="en-US" sz="1900" kern="1200" dirty="0" smtClean="0"/>
            <a:t>Participation Date</a:t>
          </a:r>
        </a:p>
        <a:p>
          <a:pPr marL="342900" lvl="2" indent="-171450" algn="l" defTabSz="844550">
            <a:lnSpc>
              <a:spcPct val="90000"/>
            </a:lnSpc>
            <a:spcBef>
              <a:spcPct val="0"/>
            </a:spcBef>
            <a:spcAft>
              <a:spcPct val="15000"/>
            </a:spcAft>
            <a:buChar char="••"/>
          </a:pPr>
          <a:r>
            <a:rPr lang="en-US" altLang="en-US" sz="1900" kern="1200" dirty="0" smtClean="0"/>
            <a:t>Training Activity</a:t>
          </a:r>
        </a:p>
        <a:p>
          <a:pPr marL="342900" lvl="2" indent="-171450" algn="l" defTabSz="844550">
            <a:lnSpc>
              <a:spcPct val="90000"/>
            </a:lnSpc>
            <a:spcBef>
              <a:spcPct val="0"/>
            </a:spcBef>
            <a:spcAft>
              <a:spcPct val="15000"/>
            </a:spcAft>
            <a:buChar char="••"/>
          </a:pPr>
          <a:r>
            <a:rPr lang="en-US" altLang="en-US" sz="1900" kern="1200" dirty="0" smtClean="0"/>
            <a:t>TAA Petition Number</a:t>
          </a:r>
        </a:p>
      </dsp:txBody>
      <dsp:txXfrm>
        <a:off x="0" y="1395194"/>
        <a:ext cx="7458075" cy="2214450"/>
      </dsp:txXfrm>
    </dsp:sp>
    <dsp:sp modelId="{54027F03-C35B-4D6A-B82C-BA663D6E371C}">
      <dsp:nvSpPr>
        <dsp:cNvPr id="0" name=""/>
        <dsp:cNvSpPr/>
      </dsp:nvSpPr>
      <dsp:spPr>
        <a:xfrm>
          <a:off x="372903" y="1114754"/>
          <a:ext cx="5220652" cy="560880"/>
        </a:xfrm>
        <a:prstGeom prst="roundRect">
          <a:avLst/>
        </a:prstGeom>
        <a:solidFill>
          <a:srgbClr val="35759D"/>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7328" tIns="0" rIns="197328" bIns="0" numCol="1" spcCol="1270" anchor="ctr" anchorCtr="0">
          <a:noAutofit/>
        </a:bodyPr>
        <a:lstStyle/>
        <a:p>
          <a:pPr lvl="0" algn="l" defTabSz="844550">
            <a:lnSpc>
              <a:spcPct val="90000"/>
            </a:lnSpc>
            <a:spcBef>
              <a:spcPct val="0"/>
            </a:spcBef>
            <a:spcAft>
              <a:spcPct val="35000"/>
            </a:spcAft>
          </a:pPr>
          <a:r>
            <a:rPr lang="en-US" altLang="en-US" sz="1900" kern="1200" dirty="0" smtClean="0"/>
            <a:t>If cross-agency/department agreement is required then start by getting a small dataset</a:t>
          </a:r>
          <a:endParaRPr lang="en-US" sz="1900" kern="1200" dirty="0"/>
        </a:p>
      </dsp:txBody>
      <dsp:txXfrm>
        <a:off x="400283" y="1142134"/>
        <a:ext cx="5165892" cy="50612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6B1661-2F39-4CB0-9C4F-CDEEAB4D2FDC}">
      <dsp:nvSpPr>
        <dsp:cNvPr id="0" name=""/>
        <dsp:cNvSpPr/>
      </dsp:nvSpPr>
      <dsp:spPr>
        <a:xfrm>
          <a:off x="711199" y="0"/>
          <a:ext cx="4064000" cy="4064000"/>
        </a:xfrm>
        <a:prstGeom prst="triangl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7A57C695-D782-4AC6-9624-2B1D1CEC7D5B}">
      <dsp:nvSpPr>
        <dsp:cNvPr id="0" name=""/>
        <dsp:cNvSpPr/>
      </dsp:nvSpPr>
      <dsp:spPr>
        <a:xfrm>
          <a:off x="2743199" y="406796"/>
          <a:ext cx="2641600" cy="722312"/>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en-US" sz="1600" kern="1200" dirty="0" smtClean="0"/>
            <a:t>Get to proof of concept (POC) quickly</a:t>
          </a:r>
          <a:endParaRPr lang="en-US" sz="1600" kern="1200" dirty="0"/>
        </a:p>
      </dsp:txBody>
      <dsp:txXfrm>
        <a:off x="2778459" y="442056"/>
        <a:ext cx="2571080" cy="651792"/>
      </dsp:txXfrm>
    </dsp:sp>
    <dsp:sp modelId="{E73CB876-918D-4004-9824-1EE488F95E00}">
      <dsp:nvSpPr>
        <dsp:cNvPr id="0" name=""/>
        <dsp:cNvSpPr/>
      </dsp:nvSpPr>
      <dsp:spPr>
        <a:xfrm>
          <a:off x="2743199" y="1219398"/>
          <a:ext cx="2641600" cy="722312"/>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en-US" sz="1600" kern="1200" dirty="0" smtClean="0"/>
            <a:t>POC must be useful</a:t>
          </a:r>
        </a:p>
      </dsp:txBody>
      <dsp:txXfrm>
        <a:off x="2778459" y="1254658"/>
        <a:ext cx="2571080" cy="651792"/>
      </dsp:txXfrm>
    </dsp:sp>
    <dsp:sp modelId="{88B98F37-47B2-40B9-A01C-CE77BE7ADB16}">
      <dsp:nvSpPr>
        <dsp:cNvPr id="0" name=""/>
        <dsp:cNvSpPr/>
      </dsp:nvSpPr>
      <dsp:spPr>
        <a:xfrm>
          <a:off x="2743199" y="2032000"/>
          <a:ext cx="2641600" cy="722312"/>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en-US" sz="1600" kern="1200" dirty="0" smtClean="0"/>
            <a:t>POC should require minimal effort</a:t>
          </a:r>
        </a:p>
      </dsp:txBody>
      <dsp:txXfrm>
        <a:off x="2778459" y="2067260"/>
        <a:ext cx="2571080" cy="651792"/>
      </dsp:txXfrm>
    </dsp:sp>
    <dsp:sp modelId="{635E3BD7-1D53-46C3-829C-7043311A70A4}">
      <dsp:nvSpPr>
        <dsp:cNvPr id="0" name=""/>
        <dsp:cNvSpPr/>
      </dsp:nvSpPr>
      <dsp:spPr>
        <a:xfrm>
          <a:off x="2743199" y="2844601"/>
          <a:ext cx="2641600" cy="722312"/>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en-US" sz="1600" kern="1200" dirty="0" smtClean="0"/>
            <a:t>POCs win stakeholders, sponsors and cheerleaders</a:t>
          </a:r>
        </a:p>
      </dsp:txBody>
      <dsp:txXfrm>
        <a:off x="2778459" y="2879861"/>
        <a:ext cx="2571080" cy="65179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677ED5-7562-4116-BA20-9CB28E10BD04}">
      <dsp:nvSpPr>
        <dsp:cNvPr id="0" name=""/>
        <dsp:cNvSpPr/>
      </dsp:nvSpPr>
      <dsp:spPr>
        <a:xfrm>
          <a:off x="1120934" y="0"/>
          <a:ext cx="4146548" cy="4146548"/>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36707C-ECDB-4D62-81F3-0583EC689BB0}">
      <dsp:nvSpPr>
        <dsp:cNvPr id="0" name=""/>
        <dsp:cNvSpPr/>
      </dsp:nvSpPr>
      <dsp:spPr>
        <a:xfrm>
          <a:off x="3194208" y="416881"/>
          <a:ext cx="2695256" cy="98156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en-US" sz="2000" kern="1200" dirty="0" smtClean="0"/>
            <a:t>Be ready to accept some risks</a:t>
          </a:r>
          <a:endParaRPr lang="en-US" sz="2000" kern="1200" dirty="0"/>
        </a:p>
      </dsp:txBody>
      <dsp:txXfrm>
        <a:off x="3242124" y="464797"/>
        <a:ext cx="2599424" cy="885733"/>
      </dsp:txXfrm>
    </dsp:sp>
    <dsp:sp modelId="{4618410A-05BE-4480-9F46-0A589394950F}">
      <dsp:nvSpPr>
        <dsp:cNvPr id="0" name=""/>
        <dsp:cNvSpPr/>
      </dsp:nvSpPr>
      <dsp:spPr>
        <a:xfrm>
          <a:off x="3194208" y="1521143"/>
          <a:ext cx="2695256" cy="98156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en-US" sz="2000" kern="1200" dirty="0" smtClean="0"/>
            <a:t>Be ready to have exit plans for those risks</a:t>
          </a:r>
        </a:p>
      </dsp:txBody>
      <dsp:txXfrm>
        <a:off x="3242124" y="1569059"/>
        <a:ext cx="2599424" cy="885733"/>
      </dsp:txXfrm>
    </dsp:sp>
    <dsp:sp modelId="{32D91A1A-5808-473E-BE4C-57F7C912F7D0}">
      <dsp:nvSpPr>
        <dsp:cNvPr id="0" name=""/>
        <dsp:cNvSpPr/>
      </dsp:nvSpPr>
      <dsp:spPr>
        <a:xfrm>
          <a:off x="3194208" y="2625404"/>
          <a:ext cx="2695256" cy="98156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en-US" sz="2000" kern="1200" dirty="0" smtClean="0"/>
            <a:t>Find champions in your organization</a:t>
          </a:r>
        </a:p>
      </dsp:txBody>
      <dsp:txXfrm>
        <a:off x="3242124" y="2673320"/>
        <a:ext cx="2599424" cy="88573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9D799-37DB-4E04-98CC-CA87A3B96220}">
      <dsp:nvSpPr>
        <dsp:cNvPr id="0" name=""/>
        <dsp:cNvSpPr/>
      </dsp:nvSpPr>
      <dsp:spPr>
        <a:xfrm>
          <a:off x="2120800" y="1236595"/>
          <a:ext cx="3973710" cy="2650465"/>
        </a:xfrm>
        <a:prstGeom prst="rect">
          <a:avLst/>
        </a:prstGeom>
        <a:solidFill>
          <a:schemeClr val="accent1">
            <a:alpha val="90000"/>
            <a:tint val="55000"/>
            <a:hueOff val="0"/>
            <a:satOff val="0"/>
            <a:lumOff val="0"/>
            <a:alphaOff val="0"/>
          </a:schemeClr>
        </a:solidFill>
        <a:ln w="6350" cap="flat" cmpd="sng" algn="ctr">
          <a:solidFill>
            <a:schemeClr val="l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0" tIns="163576" rIns="163576" bIns="163576" numCol="1" spcCol="1270" anchor="t" anchorCtr="0">
          <a:noAutofit/>
        </a:bodyPr>
        <a:lstStyle/>
        <a:p>
          <a:pPr lvl="0" algn="l" defTabSz="1022350">
            <a:lnSpc>
              <a:spcPct val="90000"/>
            </a:lnSpc>
            <a:spcBef>
              <a:spcPct val="0"/>
            </a:spcBef>
            <a:spcAft>
              <a:spcPct val="35000"/>
            </a:spcAft>
          </a:pPr>
          <a:r>
            <a:rPr lang="en-US" altLang="en-US" sz="2300" kern="1200" dirty="0" smtClean="0"/>
            <a:t>A statewide workforce data analytics site</a:t>
          </a:r>
        </a:p>
        <a:p>
          <a:pPr marL="171450" lvl="1" indent="-171450" algn="l" defTabSz="800100">
            <a:lnSpc>
              <a:spcPct val="90000"/>
            </a:lnSpc>
            <a:spcBef>
              <a:spcPct val="0"/>
            </a:spcBef>
            <a:spcAft>
              <a:spcPct val="15000"/>
            </a:spcAft>
            <a:buChar char="••"/>
          </a:pPr>
          <a:r>
            <a:rPr lang="en-US" altLang="en-US" sz="1800" kern="1200" dirty="0" smtClean="0"/>
            <a:t>Wagner-Peyser</a:t>
          </a:r>
        </a:p>
        <a:p>
          <a:pPr marL="171450" lvl="1" indent="-171450" algn="l" defTabSz="800100">
            <a:lnSpc>
              <a:spcPct val="90000"/>
            </a:lnSpc>
            <a:spcBef>
              <a:spcPct val="0"/>
            </a:spcBef>
            <a:spcAft>
              <a:spcPct val="15000"/>
            </a:spcAft>
            <a:buChar char="••"/>
          </a:pPr>
          <a:r>
            <a:rPr lang="en-US" altLang="en-US" sz="1800" kern="1200" dirty="0" smtClean="0"/>
            <a:t>WIOA</a:t>
          </a:r>
        </a:p>
        <a:p>
          <a:pPr marL="171450" lvl="1" indent="-171450" algn="l" defTabSz="800100">
            <a:lnSpc>
              <a:spcPct val="90000"/>
            </a:lnSpc>
            <a:spcBef>
              <a:spcPct val="0"/>
            </a:spcBef>
            <a:spcAft>
              <a:spcPct val="15000"/>
            </a:spcAft>
            <a:buChar char="••"/>
          </a:pPr>
          <a:r>
            <a:rPr lang="en-US" altLang="en-US" sz="1800" kern="1200" dirty="0" smtClean="0"/>
            <a:t>TAA</a:t>
          </a:r>
        </a:p>
        <a:p>
          <a:pPr marL="171450" lvl="1" indent="-171450" algn="l" defTabSz="800100">
            <a:lnSpc>
              <a:spcPct val="90000"/>
            </a:lnSpc>
            <a:spcBef>
              <a:spcPct val="0"/>
            </a:spcBef>
            <a:spcAft>
              <a:spcPct val="15000"/>
            </a:spcAft>
            <a:buChar char="••"/>
          </a:pPr>
          <a:r>
            <a:rPr lang="en-US" altLang="en-US" sz="1800" kern="1200" dirty="0" smtClean="0"/>
            <a:t>WT</a:t>
          </a:r>
        </a:p>
        <a:p>
          <a:pPr marL="171450" lvl="1" indent="-171450" algn="l" defTabSz="800100">
            <a:lnSpc>
              <a:spcPct val="90000"/>
            </a:lnSpc>
            <a:spcBef>
              <a:spcPct val="0"/>
            </a:spcBef>
            <a:spcAft>
              <a:spcPct val="15000"/>
            </a:spcAft>
            <a:buChar char="••"/>
          </a:pPr>
          <a:r>
            <a:rPr lang="en-US" altLang="en-US" sz="1800" kern="1200" dirty="0" smtClean="0"/>
            <a:t>TANF</a:t>
          </a:r>
        </a:p>
        <a:p>
          <a:pPr marL="171450" lvl="1" indent="-171450" algn="l" defTabSz="800100">
            <a:lnSpc>
              <a:spcPct val="90000"/>
            </a:lnSpc>
            <a:spcBef>
              <a:spcPct val="0"/>
            </a:spcBef>
            <a:spcAft>
              <a:spcPct val="15000"/>
            </a:spcAft>
            <a:buChar char="••"/>
          </a:pPr>
          <a:r>
            <a:rPr lang="en-US" altLang="en-US" sz="1800" kern="1200" dirty="0" smtClean="0"/>
            <a:t>UC</a:t>
          </a:r>
        </a:p>
      </dsp:txBody>
      <dsp:txXfrm>
        <a:off x="2756594" y="1236595"/>
        <a:ext cx="3337917" cy="2650465"/>
      </dsp:txXfrm>
    </dsp:sp>
    <dsp:sp modelId="{1CF8A454-5090-43DE-8E33-E75C79E1D68D}">
      <dsp:nvSpPr>
        <dsp:cNvPr id="0" name=""/>
        <dsp:cNvSpPr/>
      </dsp:nvSpPr>
      <dsp:spPr>
        <a:xfrm>
          <a:off x="304798" y="139030"/>
          <a:ext cx="2224695" cy="2304222"/>
        </a:xfrm>
        <a:prstGeom prst="ellipse">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n-US" altLang="en-US" sz="1700" kern="1200" dirty="0" smtClean="0"/>
            <a:t>Florida Workforce Integrated Performance and Reporting System (FWIPRS) 2013</a:t>
          </a:r>
          <a:endParaRPr lang="en-US" sz="1700" kern="1200" dirty="0"/>
        </a:p>
      </dsp:txBody>
      <dsp:txXfrm>
        <a:off x="630597" y="476475"/>
        <a:ext cx="1573097" cy="162933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7EBCD3-8889-439C-A73F-38F9331CCD79}">
      <dsp:nvSpPr>
        <dsp:cNvPr id="0" name=""/>
        <dsp:cNvSpPr/>
      </dsp:nvSpPr>
      <dsp:spPr>
        <a:xfrm>
          <a:off x="777334" y="1868"/>
          <a:ext cx="3072051" cy="47375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altLang="en-US" sz="2800" kern="1200" dirty="0" smtClean="0"/>
            <a:t>FWIPRS</a:t>
          </a:r>
          <a:endParaRPr lang="en-US" sz="2800" kern="1200" dirty="0"/>
        </a:p>
      </dsp:txBody>
      <dsp:txXfrm>
        <a:off x="791210" y="15744"/>
        <a:ext cx="3044299" cy="445998"/>
      </dsp:txXfrm>
    </dsp:sp>
    <dsp:sp modelId="{F8E1A464-E503-42F2-8592-ED11C99F367C}">
      <dsp:nvSpPr>
        <dsp:cNvPr id="0" name=""/>
        <dsp:cNvSpPr/>
      </dsp:nvSpPr>
      <dsp:spPr>
        <a:xfrm>
          <a:off x="1084539" y="475618"/>
          <a:ext cx="307205" cy="355312"/>
        </a:xfrm>
        <a:custGeom>
          <a:avLst/>
          <a:gdLst/>
          <a:ahLst/>
          <a:cxnLst/>
          <a:rect l="0" t="0" r="0" b="0"/>
          <a:pathLst>
            <a:path>
              <a:moveTo>
                <a:pt x="0" y="0"/>
              </a:moveTo>
              <a:lnTo>
                <a:pt x="0" y="355312"/>
              </a:lnTo>
              <a:lnTo>
                <a:pt x="307205" y="355312"/>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90E22DF-A722-44A7-A38D-5C0C244EFB2A}">
      <dsp:nvSpPr>
        <dsp:cNvPr id="0" name=""/>
        <dsp:cNvSpPr/>
      </dsp:nvSpPr>
      <dsp:spPr>
        <a:xfrm>
          <a:off x="1391744" y="594055"/>
          <a:ext cx="4671964" cy="47375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altLang="en-US" sz="1600" kern="1200" baseline="0" dirty="0" smtClean="0"/>
            <a:t>Data comes from 5 disparate data sources (systems)</a:t>
          </a:r>
        </a:p>
      </dsp:txBody>
      <dsp:txXfrm>
        <a:off x="1405620" y="607931"/>
        <a:ext cx="4644212" cy="445998"/>
      </dsp:txXfrm>
    </dsp:sp>
    <dsp:sp modelId="{787FFAF9-CB85-49B6-93F0-0E17FA97194E}">
      <dsp:nvSpPr>
        <dsp:cNvPr id="0" name=""/>
        <dsp:cNvSpPr/>
      </dsp:nvSpPr>
      <dsp:spPr>
        <a:xfrm>
          <a:off x="1084539" y="475618"/>
          <a:ext cx="307205" cy="947500"/>
        </a:xfrm>
        <a:custGeom>
          <a:avLst/>
          <a:gdLst/>
          <a:ahLst/>
          <a:cxnLst/>
          <a:rect l="0" t="0" r="0" b="0"/>
          <a:pathLst>
            <a:path>
              <a:moveTo>
                <a:pt x="0" y="0"/>
              </a:moveTo>
              <a:lnTo>
                <a:pt x="0" y="947500"/>
              </a:lnTo>
              <a:lnTo>
                <a:pt x="307205" y="94750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1C2966C-DCF6-4887-958B-6D1714E25898}">
      <dsp:nvSpPr>
        <dsp:cNvPr id="0" name=""/>
        <dsp:cNvSpPr/>
      </dsp:nvSpPr>
      <dsp:spPr>
        <a:xfrm>
          <a:off x="1391744" y="1186243"/>
          <a:ext cx="4671964" cy="47375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altLang="en-US" sz="1600" kern="1200" baseline="0" dirty="0" smtClean="0"/>
            <a:t>All systems have different business rules and purposes</a:t>
          </a:r>
        </a:p>
      </dsp:txBody>
      <dsp:txXfrm>
        <a:off x="1405620" y="1200119"/>
        <a:ext cx="4644212" cy="445998"/>
      </dsp:txXfrm>
    </dsp:sp>
    <dsp:sp modelId="{AAF25791-A094-4626-86B5-2BBDF6088112}">
      <dsp:nvSpPr>
        <dsp:cNvPr id="0" name=""/>
        <dsp:cNvSpPr/>
      </dsp:nvSpPr>
      <dsp:spPr>
        <a:xfrm>
          <a:off x="1084539" y="475618"/>
          <a:ext cx="307205" cy="1539687"/>
        </a:xfrm>
        <a:custGeom>
          <a:avLst/>
          <a:gdLst/>
          <a:ahLst/>
          <a:cxnLst/>
          <a:rect l="0" t="0" r="0" b="0"/>
          <a:pathLst>
            <a:path>
              <a:moveTo>
                <a:pt x="0" y="0"/>
              </a:moveTo>
              <a:lnTo>
                <a:pt x="0" y="1539687"/>
              </a:lnTo>
              <a:lnTo>
                <a:pt x="307205" y="1539687"/>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80160DB-6B95-4962-BC81-74ED8039F64E}">
      <dsp:nvSpPr>
        <dsp:cNvPr id="0" name=""/>
        <dsp:cNvSpPr/>
      </dsp:nvSpPr>
      <dsp:spPr>
        <a:xfrm>
          <a:off x="1391744" y="1778431"/>
          <a:ext cx="4671964" cy="47375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altLang="en-US" sz="1600" kern="1200" baseline="0" dirty="0" smtClean="0"/>
            <a:t>All data is updated into a central database for reporting (MS SQL Server 2012)</a:t>
          </a:r>
        </a:p>
      </dsp:txBody>
      <dsp:txXfrm>
        <a:off x="1405620" y="1792307"/>
        <a:ext cx="4644212" cy="445998"/>
      </dsp:txXfrm>
    </dsp:sp>
    <dsp:sp modelId="{31FD90B2-B78D-43FC-A800-9E80B9D835A4}">
      <dsp:nvSpPr>
        <dsp:cNvPr id="0" name=""/>
        <dsp:cNvSpPr/>
      </dsp:nvSpPr>
      <dsp:spPr>
        <a:xfrm>
          <a:off x="1084539" y="475618"/>
          <a:ext cx="307205" cy="2131875"/>
        </a:xfrm>
        <a:custGeom>
          <a:avLst/>
          <a:gdLst/>
          <a:ahLst/>
          <a:cxnLst/>
          <a:rect l="0" t="0" r="0" b="0"/>
          <a:pathLst>
            <a:path>
              <a:moveTo>
                <a:pt x="0" y="0"/>
              </a:moveTo>
              <a:lnTo>
                <a:pt x="0" y="2131875"/>
              </a:lnTo>
              <a:lnTo>
                <a:pt x="307205" y="2131875"/>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736D147-96C9-4921-8CB8-EB5F6DF4722C}">
      <dsp:nvSpPr>
        <dsp:cNvPr id="0" name=""/>
        <dsp:cNvSpPr/>
      </dsp:nvSpPr>
      <dsp:spPr>
        <a:xfrm>
          <a:off x="1391744" y="2370618"/>
          <a:ext cx="4671964" cy="47375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altLang="en-US" sz="1600" kern="1200" baseline="0" dirty="0" smtClean="0"/>
            <a:t>Data comes in as frequently as daily</a:t>
          </a:r>
        </a:p>
      </dsp:txBody>
      <dsp:txXfrm>
        <a:off x="1405620" y="2384494"/>
        <a:ext cx="4644212" cy="445998"/>
      </dsp:txXfrm>
    </dsp:sp>
    <dsp:sp modelId="{31A03C5D-77F7-49ED-9BF7-799D0ED7B709}">
      <dsp:nvSpPr>
        <dsp:cNvPr id="0" name=""/>
        <dsp:cNvSpPr/>
      </dsp:nvSpPr>
      <dsp:spPr>
        <a:xfrm>
          <a:off x="1084539" y="475618"/>
          <a:ext cx="307205" cy="2724063"/>
        </a:xfrm>
        <a:custGeom>
          <a:avLst/>
          <a:gdLst/>
          <a:ahLst/>
          <a:cxnLst/>
          <a:rect l="0" t="0" r="0" b="0"/>
          <a:pathLst>
            <a:path>
              <a:moveTo>
                <a:pt x="0" y="0"/>
              </a:moveTo>
              <a:lnTo>
                <a:pt x="0" y="2724063"/>
              </a:lnTo>
              <a:lnTo>
                <a:pt x="307205" y="2724063"/>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E814D92-D9A3-4665-AD14-FB8C878DFAD7}">
      <dsp:nvSpPr>
        <dsp:cNvPr id="0" name=""/>
        <dsp:cNvSpPr/>
      </dsp:nvSpPr>
      <dsp:spPr>
        <a:xfrm>
          <a:off x="1391744" y="2962806"/>
          <a:ext cx="4704263" cy="47375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altLang="en-US" sz="1600" kern="1200" baseline="0" dirty="0" smtClean="0"/>
            <a:t>Time to completion (v1.0 of the site) was 6 months</a:t>
          </a:r>
        </a:p>
      </dsp:txBody>
      <dsp:txXfrm>
        <a:off x="1405620" y="2976682"/>
        <a:ext cx="4676511" cy="445998"/>
      </dsp:txXfrm>
    </dsp:sp>
    <dsp:sp modelId="{D067CE6D-6B2D-41B3-94DF-0BD0B0813577}">
      <dsp:nvSpPr>
        <dsp:cNvPr id="0" name=""/>
        <dsp:cNvSpPr/>
      </dsp:nvSpPr>
      <dsp:spPr>
        <a:xfrm>
          <a:off x="1084539" y="475618"/>
          <a:ext cx="307205" cy="3316251"/>
        </a:xfrm>
        <a:custGeom>
          <a:avLst/>
          <a:gdLst/>
          <a:ahLst/>
          <a:cxnLst/>
          <a:rect l="0" t="0" r="0" b="0"/>
          <a:pathLst>
            <a:path>
              <a:moveTo>
                <a:pt x="0" y="0"/>
              </a:moveTo>
              <a:lnTo>
                <a:pt x="0" y="3316251"/>
              </a:lnTo>
              <a:lnTo>
                <a:pt x="307205" y="3316251"/>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8E3D598-28CD-4937-B6B5-BB07A4A5EC56}">
      <dsp:nvSpPr>
        <dsp:cNvPr id="0" name=""/>
        <dsp:cNvSpPr/>
      </dsp:nvSpPr>
      <dsp:spPr>
        <a:xfrm>
          <a:off x="1391744" y="3554994"/>
          <a:ext cx="4671964" cy="47375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altLang="en-US" sz="1600" kern="1200" baseline="0" dirty="0" smtClean="0"/>
            <a:t>Contract Staff Size for six Months – 2</a:t>
          </a:r>
        </a:p>
      </dsp:txBody>
      <dsp:txXfrm>
        <a:off x="1405620" y="3568870"/>
        <a:ext cx="4644212" cy="445998"/>
      </dsp:txXfrm>
    </dsp:sp>
    <dsp:sp modelId="{EF8B4D93-0100-49A3-8825-A4F17C1D451E}">
      <dsp:nvSpPr>
        <dsp:cNvPr id="0" name=""/>
        <dsp:cNvSpPr/>
      </dsp:nvSpPr>
      <dsp:spPr>
        <a:xfrm>
          <a:off x="1084539" y="475618"/>
          <a:ext cx="307205" cy="3908438"/>
        </a:xfrm>
        <a:custGeom>
          <a:avLst/>
          <a:gdLst/>
          <a:ahLst/>
          <a:cxnLst/>
          <a:rect l="0" t="0" r="0" b="0"/>
          <a:pathLst>
            <a:path>
              <a:moveTo>
                <a:pt x="0" y="0"/>
              </a:moveTo>
              <a:lnTo>
                <a:pt x="0" y="3908438"/>
              </a:lnTo>
              <a:lnTo>
                <a:pt x="307205" y="3908438"/>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800339F-4A0C-4FC9-8742-2C94822A41CF}">
      <dsp:nvSpPr>
        <dsp:cNvPr id="0" name=""/>
        <dsp:cNvSpPr/>
      </dsp:nvSpPr>
      <dsp:spPr>
        <a:xfrm>
          <a:off x="1391744" y="4147181"/>
          <a:ext cx="4736546" cy="473750"/>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altLang="en-US" sz="1600" kern="1200" baseline="0" dirty="0" smtClean="0"/>
            <a:t>FTE Size - 2</a:t>
          </a:r>
        </a:p>
      </dsp:txBody>
      <dsp:txXfrm>
        <a:off x="1405620" y="4161057"/>
        <a:ext cx="4708794" cy="4459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914258-0F48-4522-89EC-2D08FB70B35D}">
      <dsp:nvSpPr>
        <dsp:cNvPr id="0" name=""/>
        <dsp:cNvSpPr/>
      </dsp:nvSpPr>
      <dsp:spPr>
        <a:xfrm>
          <a:off x="2849489" y="1268713"/>
          <a:ext cx="3127771" cy="3127771"/>
        </a:xfrm>
        <a:prstGeom prst="ellipse">
          <a:avLst/>
        </a:prstGeom>
        <a:gradFill rotWithShape="0">
          <a:gsLst>
            <a:gs pos="0">
              <a:schemeClr val="accent2">
                <a:alpha val="50000"/>
                <a:hueOff val="0"/>
                <a:satOff val="0"/>
                <a:lumOff val="0"/>
                <a:alphaOff val="0"/>
                <a:satMod val="103000"/>
                <a:lumMod val="102000"/>
                <a:tint val="94000"/>
              </a:schemeClr>
            </a:gs>
            <a:gs pos="50000">
              <a:schemeClr val="accent2">
                <a:alpha val="50000"/>
                <a:hueOff val="0"/>
                <a:satOff val="0"/>
                <a:lumOff val="0"/>
                <a:alphaOff val="0"/>
                <a:satMod val="110000"/>
                <a:lumMod val="100000"/>
                <a:shade val="100000"/>
              </a:schemeClr>
            </a:gs>
            <a:gs pos="100000">
              <a:schemeClr val="accent2">
                <a:alpha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en-US" sz="3700" kern="1200" dirty="0" smtClean="0"/>
            <a:t>Data Collection</a:t>
          </a:r>
          <a:endParaRPr lang="en-US" sz="3700" kern="1200" dirty="0"/>
        </a:p>
      </dsp:txBody>
      <dsp:txXfrm>
        <a:off x="3307540" y="1726764"/>
        <a:ext cx="2211669" cy="2211669"/>
      </dsp:txXfrm>
    </dsp:sp>
    <dsp:sp modelId="{E877D2A8-1B73-4A0D-BA72-E6753D672BB9}">
      <dsp:nvSpPr>
        <dsp:cNvPr id="0" name=""/>
        <dsp:cNvSpPr/>
      </dsp:nvSpPr>
      <dsp:spPr>
        <a:xfrm>
          <a:off x="3653472" y="558"/>
          <a:ext cx="1563885" cy="1563885"/>
        </a:xfrm>
        <a:prstGeom prst="ellipse">
          <a:avLst/>
        </a:prstGeom>
        <a:gradFill rotWithShape="0">
          <a:gsLst>
            <a:gs pos="0">
              <a:schemeClr val="accent2">
                <a:alpha val="50000"/>
                <a:hueOff val="-2050745"/>
                <a:satOff val="-7494"/>
                <a:lumOff val="4869"/>
                <a:alphaOff val="0"/>
                <a:satMod val="103000"/>
                <a:lumMod val="102000"/>
                <a:tint val="94000"/>
              </a:schemeClr>
            </a:gs>
            <a:gs pos="50000">
              <a:schemeClr val="accent2">
                <a:alpha val="50000"/>
                <a:hueOff val="-2050745"/>
                <a:satOff val="-7494"/>
                <a:lumOff val="4869"/>
                <a:alphaOff val="0"/>
                <a:satMod val="110000"/>
                <a:lumMod val="100000"/>
                <a:shade val="100000"/>
              </a:schemeClr>
            </a:gs>
            <a:gs pos="100000">
              <a:schemeClr val="accent2">
                <a:alpha val="50000"/>
                <a:hueOff val="-2050745"/>
                <a:satOff val="-7494"/>
                <a:lumOff val="486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Excel</a:t>
          </a:r>
          <a:endParaRPr lang="en-US" sz="1800" kern="1200" dirty="0"/>
        </a:p>
      </dsp:txBody>
      <dsp:txXfrm>
        <a:off x="3882498" y="229584"/>
        <a:ext cx="1105833" cy="1105833"/>
      </dsp:txXfrm>
    </dsp:sp>
    <dsp:sp modelId="{92330B26-17AD-4724-91FB-EA485B6ADE29}">
      <dsp:nvSpPr>
        <dsp:cNvPr id="0" name=""/>
        <dsp:cNvSpPr/>
      </dsp:nvSpPr>
      <dsp:spPr>
        <a:xfrm>
          <a:off x="5417478" y="1019007"/>
          <a:ext cx="1563885" cy="1563885"/>
        </a:xfrm>
        <a:prstGeom prst="ellipse">
          <a:avLst/>
        </a:prstGeom>
        <a:gradFill rotWithShape="0">
          <a:gsLst>
            <a:gs pos="0">
              <a:schemeClr val="accent2">
                <a:alpha val="50000"/>
                <a:hueOff val="-4101490"/>
                <a:satOff val="-14989"/>
                <a:lumOff val="9739"/>
                <a:alphaOff val="0"/>
                <a:satMod val="103000"/>
                <a:lumMod val="102000"/>
                <a:tint val="94000"/>
              </a:schemeClr>
            </a:gs>
            <a:gs pos="50000">
              <a:schemeClr val="accent2">
                <a:alpha val="50000"/>
                <a:hueOff val="-4101490"/>
                <a:satOff val="-14989"/>
                <a:lumOff val="9739"/>
                <a:alphaOff val="0"/>
                <a:satMod val="110000"/>
                <a:lumMod val="100000"/>
                <a:shade val="100000"/>
              </a:schemeClr>
            </a:gs>
            <a:gs pos="100000">
              <a:schemeClr val="accent2">
                <a:alpha val="50000"/>
                <a:hueOff val="-4101490"/>
                <a:satOff val="-14989"/>
                <a:lumOff val="973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MS SQL Server</a:t>
          </a:r>
          <a:endParaRPr lang="en-US" sz="1800" kern="1200" dirty="0"/>
        </a:p>
      </dsp:txBody>
      <dsp:txXfrm>
        <a:off x="5646504" y="1248033"/>
        <a:ext cx="1105833" cy="1105833"/>
      </dsp:txXfrm>
    </dsp:sp>
    <dsp:sp modelId="{13730280-BE4B-41C1-9C34-6D26DAC2185A}">
      <dsp:nvSpPr>
        <dsp:cNvPr id="0" name=""/>
        <dsp:cNvSpPr/>
      </dsp:nvSpPr>
      <dsp:spPr>
        <a:xfrm>
          <a:off x="5417478" y="3055906"/>
          <a:ext cx="1563885" cy="1563885"/>
        </a:xfrm>
        <a:prstGeom prst="ellipse">
          <a:avLst/>
        </a:prstGeom>
        <a:gradFill rotWithShape="0">
          <a:gsLst>
            <a:gs pos="0">
              <a:schemeClr val="accent2">
                <a:alpha val="50000"/>
                <a:hueOff val="-6152235"/>
                <a:satOff val="-22483"/>
                <a:lumOff val="14608"/>
                <a:alphaOff val="0"/>
                <a:satMod val="103000"/>
                <a:lumMod val="102000"/>
                <a:tint val="94000"/>
              </a:schemeClr>
            </a:gs>
            <a:gs pos="50000">
              <a:schemeClr val="accent2">
                <a:alpha val="50000"/>
                <a:hueOff val="-6152235"/>
                <a:satOff val="-22483"/>
                <a:lumOff val="14608"/>
                <a:alphaOff val="0"/>
                <a:satMod val="110000"/>
                <a:lumMod val="100000"/>
                <a:shade val="100000"/>
              </a:schemeClr>
            </a:gs>
            <a:gs pos="100000">
              <a:schemeClr val="accent2">
                <a:alpha val="50000"/>
                <a:hueOff val="-6152235"/>
                <a:satOff val="-22483"/>
                <a:lumOff val="1460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Batch Interfaces</a:t>
          </a:r>
          <a:endParaRPr lang="en-US" sz="1800" kern="1200" dirty="0"/>
        </a:p>
      </dsp:txBody>
      <dsp:txXfrm>
        <a:off x="5646504" y="3284932"/>
        <a:ext cx="1105833" cy="1105833"/>
      </dsp:txXfrm>
    </dsp:sp>
    <dsp:sp modelId="{DA724C35-E310-44F0-928F-591BCF914BCA}">
      <dsp:nvSpPr>
        <dsp:cNvPr id="0" name=""/>
        <dsp:cNvSpPr/>
      </dsp:nvSpPr>
      <dsp:spPr>
        <a:xfrm>
          <a:off x="3653472" y="4074355"/>
          <a:ext cx="1563885" cy="1563885"/>
        </a:xfrm>
        <a:prstGeom prst="ellipse">
          <a:avLst/>
        </a:prstGeom>
        <a:gradFill rotWithShape="0">
          <a:gsLst>
            <a:gs pos="0">
              <a:schemeClr val="accent2">
                <a:alpha val="50000"/>
                <a:hueOff val="-8202980"/>
                <a:satOff val="-29977"/>
                <a:lumOff val="19477"/>
                <a:alphaOff val="0"/>
                <a:satMod val="103000"/>
                <a:lumMod val="102000"/>
                <a:tint val="94000"/>
              </a:schemeClr>
            </a:gs>
            <a:gs pos="50000">
              <a:schemeClr val="accent2">
                <a:alpha val="50000"/>
                <a:hueOff val="-8202980"/>
                <a:satOff val="-29977"/>
                <a:lumOff val="19477"/>
                <a:alphaOff val="0"/>
                <a:satMod val="110000"/>
                <a:lumMod val="100000"/>
                <a:shade val="100000"/>
              </a:schemeClr>
            </a:gs>
            <a:gs pos="100000">
              <a:schemeClr val="accent2">
                <a:alpha val="50000"/>
                <a:hueOff val="-8202980"/>
                <a:satOff val="-29977"/>
                <a:lumOff val="1947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Oracle</a:t>
          </a:r>
          <a:endParaRPr lang="en-US" sz="1800" kern="1200" dirty="0"/>
        </a:p>
      </dsp:txBody>
      <dsp:txXfrm>
        <a:off x="3882498" y="4303381"/>
        <a:ext cx="1105833" cy="1105833"/>
      </dsp:txXfrm>
    </dsp:sp>
    <dsp:sp modelId="{73301E97-E7CF-4B5F-8920-532F5DF790A5}">
      <dsp:nvSpPr>
        <dsp:cNvPr id="0" name=""/>
        <dsp:cNvSpPr/>
      </dsp:nvSpPr>
      <dsp:spPr>
        <a:xfrm>
          <a:off x="1784095" y="3157425"/>
          <a:ext cx="1563885" cy="1563885"/>
        </a:xfrm>
        <a:prstGeom prst="ellipse">
          <a:avLst/>
        </a:prstGeom>
        <a:gradFill rotWithShape="0">
          <a:gsLst>
            <a:gs pos="0">
              <a:schemeClr val="accent2">
                <a:alpha val="50000"/>
                <a:hueOff val="-10253724"/>
                <a:satOff val="-37472"/>
                <a:lumOff val="24347"/>
                <a:alphaOff val="0"/>
                <a:satMod val="103000"/>
                <a:lumMod val="102000"/>
                <a:tint val="94000"/>
              </a:schemeClr>
            </a:gs>
            <a:gs pos="50000">
              <a:schemeClr val="accent2">
                <a:alpha val="50000"/>
                <a:hueOff val="-10253724"/>
                <a:satOff val="-37472"/>
                <a:lumOff val="24347"/>
                <a:alphaOff val="0"/>
                <a:satMod val="110000"/>
                <a:lumMod val="100000"/>
                <a:shade val="100000"/>
              </a:schemeClr>
            </a:gs>
            <a:gs pos="100000">
              <a:schemeClr val="accent2">
                <a:alpha val="50000"/>
                <a:hueOff val="-10253724"/>
                <a:satOff val="-37472"/>
                <a:lumOff val="2434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Site Development (.Net and CF)</a:t>
          </a:r>
          <a:endParaRPr lang="en-US" sz="1800" kern="1200" dirty="0"/>
        </a:p>
      </dsp:txBody>
      <dsp:txXfrm>
        <a:off x="2013121" y="3386451"/>
        <a:ext cx="1105833" cy="1105833"/>
      </dsp:txXfrm>
    </dsp:sp>
    <dsp:sp modelId="{93BDC86C-0C92-4520-989E-BFE3BEF614A1}">
      <dsp:nvSpPr>
        <dsp:cNvPr id="0" name=""/>
        <dsp:cNvSpPr/>
      </dsp:nvSpPr>
      <dsp:spPr>
        <a:xfrm>
          <a:off x="1682115" y="1015987"/>
          <a:ext cx="1563885" cy="1563885"/>
        </a:xfrm>
        <a:prstGeom prst="ellipse">
          <a:avLst/>
        </a:prstGeom>
        <a:gradFill rotWithShape="0">
          <a:gsLst>
            <a:gs pos="0">
              <a:schemeClr val="accent2">
                <a:alpha val="50000"/>
                <a:hueOff val="-12304470"/>
                <a:satOff val="-44966"/>
                <a:lumOff val="29216"/>
                <a:alphaOff val="0"/>
                <a:satMod val="103000"/>
                <a:lumMod val="102000"/>
                <a:tint val="94000"/>
              </a:schemeClr>
            </a:gs>
            <a:gs pos="50000">
              <a:schemeClr val="accent2">
                <a:alpha val="50000"/>
                <a:hueOff val="-12304470"/>
                <a:satOff val="-44966"/>
                <a:lumOff val="29216"/>
                <a:alphaOff val="0"/>
                <a:satMod val="110000"/>
                <a:lumMod val="100000"/>
                <a:shade val="100000"/>
              </a:schemeClr>
            </a:gs>
            <a:gs pos="100000">
              <a:schemeClr val="accent2">
                <a:alpha val="50000"/>
                <a:hueOff val="-12304470"/>
                <a:satOff val="-44966"/>
                <a:lumOff val="2921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Web Service</a:t>
          </a:r>
          <a:br>
            <a:rPr lang="en-US" sz="1800" kern="1200" dirty="0" smtClean="0"/>
          </a:br>
          <a:r>
            <a:rPr lang="en-US" sz="1800" kern="1200" dirty="0" smtClean="0"/>
            <a:t>APIs</a:t>
          </a:r>
          <a:endParaRPr lang="en-US" sz="1800" kern="1200" dirty="0"/>
        </a:p>
      </dsp:txBody>
      <dsp:txXfrm>
        <a:off x="1911141" y="1245013"/>
        <a:ext cx="1105833" cy="110583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630CC-1CF7-4C91-B77D-6CAD5F65AE7F}">
      <dsp:nvSpPr>
        <dsp:cNvPr id="0" name=""/>
        <dsp:cNvSpPr/>
      </dsp:nvSpPr>
      <dsp:spPr>
        <a:xfrm>
          <a:off x="0" y="45474"/>
          <a:ext cx="6096000" cy="1010880"/>
        </a:xfrm>
        <a:prstGeom prst="roundRect">
          <a:avLst/>
        </a:prstGeom>
        <a:solidFill>
          <a:srgbClr val="0070C0"/>
        </a:solidFill>
        <a:ln>
          <a:solidFill>
            <a:schemeClr val="accent1"/>
          </a:solid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altLang="en-US" sz="2700" kern="1200" dirty="0" smtClean="0"/>
            <a:t>TANF-LETTS Work Registration (2013)</a:t>
          </a:r>
          <a:endParaRPr lang="en-US" sz="2700" kern="1200" dirty="0"/>
        </a:p>
      </dsp:txBody>
      <dsp:txXfrm>
        <a:off x="49347" y="94821"/>
        <a:ext cx="5997306" cy="912186"/>
      </dsp:txXfrm>
    </dsp:sp>
    <dsp:sp modelId="{5942D9BC-5FF5-4678-9098-0BD4ABC98101}">
      <dsp:nvSpPr>
        <dsp:cNvPr id="0" name=""/>
        <dsp:cNvSpPr/>
      </dsp:nvSpPr>
      <dsp:spPr>
        <a:xfrm>
          <a:off x="0" y="1056354"/>
          <a:ext cx="6096000" cy="29621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altLang="en-US" sz="2100" kern="1200" dirty="0" smtClean="0"/>
            <a:t>Actual data collection system</a:t>
          </a:r>
        </a:p>
        <a:p>
          <a:pPr marL="228600" lvl="1" indent="-228600" algn="l" defTabSz="933450">
            <a:lnSpc>
              <a:spcPct val="90000"/>
            </a:lnSpc>
            <a:spcBef>
              <a:spcPct val="0"/>
            </a:spcBef>
            <a:spcAft>
              <a:spcPct val="20000"/>
            </a:spcAft>
            <a:buChar char="••"/>
          </a:pPr>
          <a:r>
            <a:rPr lang="en-US" altLang="en-US" sz="2100" kern="1200" dirty="0" smtClean="0"/>
            <a:t>Necessity due to $15M funding cut from TANF</a:t>
          </a:r>
        </a:p>
        <a:p>
          <a:pPr marL="228600" lvl="1" indent="-228600" algn="l" defTabSz="933450">
            <a:lnSpc>
              <a:spcPct val="90000"/>
            </a:lnSpc>
            <a:spcBef>
              <a:spcPct val="0"/>
            </a:spcBef>
            <a:spcAft>
              <a:spcPct val="20000"/>
            </a:spcAft>
            <a:buChar char="••"/>
          </a:pPr>
          <a:r>
            <a:rPr lang="en-US" altLang="en-US" sz="2100" kern="1200" dirty="0" smtClean="0"/>
            <a:t>Effort to assist remaining staff with automation</a:t>
          </a:r>
        </a:p>
        <a:p>
          <a:pPr marL="228600" lvl="1" indent="-228600" algn="l" defTabSz="933450">
            <a:lnSpc>
              <a:spcPct val="90000"/>
            </a:lnSpc>
            <a:spcBef>
              <a:spcPct val="0"/>
            </a:spcBef>
            <a:spcAft>
              <a:spcPct val="20000"/>
            </a:spcAft>
            <a:buChar char="••"/>
          </a:pPr>
          <a:r>
            <a:rPr lang="en-US" altLang="en-US" sz="2100" kern="1200" dirty="0" smtClean="0"/>
            <a:t>Self-Service Registration for TANF customers</a:t>
          </a:r>
        </a:p>
        <a:p>
          <a:pPr marL="228600" lvl="1" indent="-228600" algn="l" defTabSz="933450">
            <a:lnSpc>
              <a:spcPct val="90000"/>
            </a:lnSpc>
            <a:spcBef>
              <a:spcPct val="0"/>
            </a:spcBef>
            <a:spcAft>
              <a:spcPct val="20000"/>
            </a:spcAft>
            <a:buChar char="••"/>
          </a:pPr>
          <a:r>
            <a:rPr lang="en-US" altLang="en-US" sz="2100" kern="1200" dirty="0" smtClean="0"/>
            <a:t>Self-Service Work Registration (WP) required in LETTS</a:t>
          </a:r>
        </a:p>
        <a:p>
          <a:pPr marL="228600" lvl="1" indent="-228600" algn="l" defTabSz="933450">
            <a:lnSpc>
              <a:spcPct val="90000"/>
            </a:lnSpc>
            <a:spcBef>
              <a:spcPct val="0"/>
            </a:spcBef>
            <a:spcAft>
              <a:spcPct val="20000"/>
            </a:spcAft>
            <a:buChar char="••"/>
          </a:pPr>
          <a:r>
            <a:rPr lang="en-US" altLang="en-US" sz="2100" kern="1200" dirty="0" smtClean="0"/>
            <a:t>Completed with web services in real time</a:t>
          </a:r>
        </a:p>
        <a:p>
          <a:pPr marL="228600" lvl="1" indent="-228600" algn="l" defTabSz="933450">
            <a:lnSpc>
              <a:spcPct val="90000"/>
            </a:lnSpc>
            <a:spcBef>
              <a:spcPct val="0"/>
            </a:spcBef>
            <a:spcAft>
              <a:spcPct val="20000"/>
            </a:spcAft>
            <a:buChar char="••"/>
          </a:pPr>
          <a:r>
            <a:rPr lang="en-US" altLang="en-US" sz="2100" kern="1200" dirty="0" smtClean="0"/>
            <a:t>3 disparate data sources (systems)</a:t>
          </a:r>
        </a:p>
        <a:p>
          <a:pPr marL="228600" lvl="1" indent="-228600" algn="l" defTabSz="933450">
            <a:lnSpc>
              <a:spcPct val="90000"/>
            </a:lnSpc>
            <a:spcBef>
              <a:spcPct val="0"/>
            </a:spcBef>
            <a:spcAft>
              <a:spcPct val="20000"/>
            </a:spcAft>
            <a:buChar char="••"/>
          </a:pPr>
          <a:r>
            <a:rPr lang="en-US" altLang="en-US" sz="2100" kern="1200" dirty="0" smtClean="0"/>
            <a:t>Completion Time – 3 months</a:t>
          </a:r>
        </a:p>
      </dsp:txBody>
      <dsp:txXfrm>
        <a:off x="0" y="1056354"/>
        <a:ext cx="6096000" cy="296217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630CC-1CF7-4C91-B77D-6CAD5F65AE7F}">
      <dsp:nvSpPr>
        <dsp:cNvPr id="0" name=""/>
        <dsp:cNvSpPr/>
      </dsp:nvSpPr>
      <dsp:spPr>
        <a:xfrm>
          <a:off x="0" y="8934"/>
          <a:ext cx="6096000" cy="1141920"/>
        </a:xfrm>
        <a:prstGeom prst="roundRect">
          <a:avLst/>
        </a:prstGeom>
        <a:solidFill>
          <a:srgbClr val="0070C0"/>
        </a:solidFill>
        <a:ln>
          <a:solidFill>
            <a:schemeClr val="accent1"/>
          </a:solid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altLang="en-US" sz="2400" kern="1200" dirty="0" smtClean="0"/>
            <a:t>TANF-LETTS Work Registration (2013)</a:t>
          </a:r>
          <a:endParaRPr lang="en-US" sz="2400" kern="1200" dirty="0"/>
        </a:p>
      </dsp:txBody>
      <dsp:txXfrm>
        <a:off x="55744" y="64678"/>
        <a:ext cx="5984512" cy="1030432"/>
      </dsp:txXfrm>
    </dsp:sp>
    <dsp:sp modelId="{5942D9BC-5FF5-4678-9098-0BD4ABC98101}">
      <dsp:nvSpPr>
        <dsp:cNvPr id="0" name=""/>
        <dsp:cNvSpPr/>
      </dsp:nvSpPr>
      <dsp:spPr>
        <a:xfrm>
          <a:off x="0" y="1150854"/>
          <a:ext cx="6096000" cy="2904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altLang="en-US" sz="2400" kern="1200" dirty="0" smtClean="0"/>
            <a:t>3 disparate data sources (systems)</a:t>
          </a:r>
        </a:p>
        <a:p>
          <a:pPr marL="457200" lvl="2" indent="-228600" algn="l" defTabSz="1066800">
            <a:lnSpc>
              <a:spcPct val="90000"/>
            </a:lnSpc>
            <a:spcBef>
              <a:spcPct val="0"/>
            </a:spcBef>
            <a:spcAft>
              <a:spcPct val="20000"/>
            </a:spcAft>
            <a:buChar char="••"/>
          </a:pPr>
          <a:r>
            <a:rPr lang="en-US" altLang="en-US" sz="2400" kern="1200" dirty="0" smtClean="0"/>
            <a:t>1 data source at a separate department</a:t>
          </a:r>
        </a:p>
        <a:p>
          <a:pPr marL="457200" lvl="2" indent="-228600" algn="l" defTabSz="1066800">
            <a:lnSpc>
              <a:spcPct val="90000"/>
            </a:lnSpc>
            <a:spcBef>
              <a:spcPct val="0"/>
            </a:spcBef>
            <a:spcAft>
              <a:spcPct val="20000"/>
            </a:spcAft>
            <a:buChar char="••"/>
          </a:pPr>
          <a:r>
            <a:rPr lang="en-US" altLang="en-US" sz="2400" kern="1200" dirty="0" smtClean="0"/>
            <a:t>Mainframe (at other department), Oracle, SQL Server</a:t>
          </a:r>
        </a:p>
        <a:p>
          <a:pPr marL="228600" lvl="1" indent="-228600" algn="l" defTabSz="1066800">
            <a:lnSpc>
              <a:spcPct val="90000"/>
            </a:lnSpc>
            <a:spcBef>
              <a:spcPct val="0"/>
            </a:spcBef>
            <a:spcAft>
              <a:spcPct val="20000"/>
            </a:spcAft>
            <a:buChar char="••"/>
          </a:pPr>
          <a:r>
            <a:rPr lang="en-US" altLang="en-US" sz="2400" kern="1200" dirty="0" smtClean="0"/>
            <a:t>Completion Time – 3 months</a:t>
          </a:r>
        </a:p>
        <a:p>
          <a:pPr marL="228600" lvl="1" indent="-228600" algn="l" defTabSz="1066800">
            <a:lnSpc>
              <a:spcPct val="90000"/>
            </a:lnSpc>
            <a:spcBef>
              <a:spcPct val="0"/>
            </a:spcBef>
            <a:spcAft>
              <a:spcPct val="20000"/>
            </a:spcAft>
            <a:buChar char="••"/>
          </a:pPr>
          <a:r>
            <a:rPr lang="en-US" altLang="en-US" sz="2400" kern="1200" dirty="0" smtClean="0"/>
            <a:t>Contract Staff Size - 0</a:t>
          </a:r>
        </a:p>
        <a:p>
          <a:pPr marL="228600" lvl="1" indent="-228600" algn="l" defTabSz="1066800">
            <a:lnSpc>
              <a:spcPct val="90000"/>
            </a:lnSpc>
            <a:spcBef>
              <a:spcPct val="0"/>
            </a:spcBef>
            <a:spcAft>
              <a:spcPct val="20000"/>
            </a:spcAft>
            <a:buChar char="••"/>
          </a:pPr>
          <a:r>
            <a:rPr lang="en-US" altLang="en-US" sz="2400" kern="1200" dirty="0" smtClean="0"/>
            <a:t>FTE Size (already onboard) - 4</a:t>
          </a:r>
        </a:p>
      </dsp:txBody>
      <dsp:txXfrm>
        <a:off x="0" y="1150854"/>
        <a:ext cx="6096000" cy="290421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4BA82C-22D3-4B6A-8D93-BDD556C0028C}">
      <dsp:nvSpPr>
        <dsp:cNvPr id="0" name=""/>
        <dsp:cNvSpPr/>
      </dsp:nvSpPr>
      <dsp:spPr>
        <a:xfrm>
          <a:off x="0" y="445209"/>
          <a:ext cx="7086600" cy="35721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49999" tIns="562356" rIns="549999" bIns="192024" numCol="1" spcCol="1270" anchor="t" anchorCtr="0">
          <a:noAutofit/>
        </a:bodyPr>
        <a:lstStyle/>
        <a:p>
          <a:pPr marL="228600" lvl="1" indent="-228600" algn="l" defTabSz="1200150">
            <a:lnSpc>
              <a:spcPct val="90000"/>
            </a:lnSpc>
            <a:spcBef>
              <a:spcPct val="0"/>
            </a:spcBef>
            <a:spcAft>
              <a:spcPct val="15000"/>
            </a:spcAft>
            <a:buChar char="••"/>
          </a:pPr>
          <a:r>
            <a:rPr lang="en-US" altLang="en-US" sz="2700" kern="1200" dirty="0" smtClean="0"/>
            <a:t>Data from WP/WIOA/TAA now available inside TANF/SNAP system</a:t>
          </a:r>
        </a:p>
        <a:p>
          <a:pPr marL="228600" lvl="1" indent="-228600" algn="l" defTabSz="1200150">
            <a:lnSpc>
              <a:spcPct val="90000"/>
            </a:lnSpc>
            <a:spcBef>
              <a:spcPct val="0"/>
            </a:spcBef>
            <a:spcAft>
              <a:spcPct val="15000"/>
            </a:spcAft>
            <a:buChar char="••"/>
          </a:pPr>
          <a:r>
            <a:rPr lang="en-US" altLang="en-US" sz="2700" kern="1200" dirty="0" smtClean="0"/>
            <a:t>2 disparate systems</a:t>
          </a:r>
        </a:p>
        <a:p>
          <a:pPr marL="228600" lvl="1" indent="-228600" algn="l" defTabSz="1200150">
            <a:lnSpc>
              <a:spcPct val="90000"/>
            </a:lnSpc>
            <a:spcBef>
              <a:spcPct val="0"/>
            </a:spcBef>
            <a:spcAft>
              <a:spcPct val="15000"/>
            </a:spcAft>
            <a:buChar char="••"/>
          </a:pPr>
          <a:r>
            <a:rPr lang="en-US" altLang="en-US" sz="2700" kern="1200" dirty="0" smtClean="0"/>
            <a:t>Currently in TANF/SNAP daily</a:t>
          </a:r>
        </a:p>
        <a:p>
          <a:pPr marL="457200" lvl="2" indent="-228600" algn="l" defTabSz="1200150">
            <a:lnSpc>
              <a:spcPct val="90000"/>
            </a:lnSpc>
            <a:spcBef>
              <a:spcPct val="0"/>
            </a:spcBef>
            <a:spcAft>
              <a:spcPct val="15000"/>
            </a:spcAft>
            <a:buChar char="••"/>
          </a:pPr>
          <a:r>
            <a:rPr lang="en-US" altLang="en-US" sz="2700" kern="1200" dirty="0" smtClean="0"/>
            <a:t>Moving to Web Service</a:t>
          </a:r>
        </a:p>
        <a:p>
          <a:pPr marL="457200" lvl="2" indent="-228600" algn="l" defTabSz="1200150">
            <a:lnSpc>
              <a:spcPct val="90000"/>
            </a:lnSpc>
            <a:spcBef>
              <a:spcPct val="0"/>
            </a:spcBef>
            <a:spcAft>
              <a:spcPct val="15000"/>
            </a:spcAft>
            <a:buChar char="••"/>
          </a:pPr>
          <a:r>
            <a:rPr lang="en-US" altLang="en-US" sz="2700" kern="1200" dirty="0" smtClean="0"/>
            <a:t>Moving to hyperlinks and SSO</a:t>
          </a:r>
        </a:p>
        <a:p>
          <a:pPr marL="228600" lvl="1" indent="-228600" algn="l" defTabSz="1200150">
            <a:lnSpc>
              <a:spcPct val="90000"/>
            </a:lnSpc>
            <a:spcBef>
              <a:spcPct val="0"/>
            </a:spcBef>
            <a:spcAft>
              <a:spcPct val="15000"/>
            </a:spcAft>
            <a:buChar char="••"/>
          </a:pPr>
          <a:r>
            <a:rPr lang="en-US" altLang="en-US" sz="2700" kern="1200" dirty="0" smtClean="0"/>
            <a:t>2 FTEs *</a:t>
          </a:r>
        </a:p>
      </dsp:txBody>
      <dsp:txXfrm>
        <a:off x="0" y="445209"/>
        <a:ext cx="7086600" cy="3572100"/>
      </dsp:txXfrm>
    </dsp:sp>
    <dsp:sp modelId="{13233E79-2C24-47B2-AE86-8E10BCAD6ADA}">
      <dsp:nvSpPr>
        <dsp:cNvPr id="0" name=""/>
        <dsp:cNvSpPr/>
      </dsp:nvSpPr>
      <dsp:spPr>
        <a:xfrm>
          <a:off x="354330" y="46689"/>
          <a:ext cx="4960620" cy="797040"/>
        </a:xfrm>
        <a:prstGeom prst="roundRect">
          <a:avLst/>
        </a:prstGeom>
        <a:solidFill>
          <a:schemeClr val="bg2"/>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7500" tIns="0" rIns="187500" bIns="0" numCol="1" spcCol="1270" anchor="ctr" anchorCtr="0">
          <a:noAutofit/>
        </a:bodyPr>
        <a:lstStyle/>
        <a:p>
          <a:pPr lvl="0" algn="l" defTabSz="1200150">
            <a:lnSpc>
              <a:spcPct val="90000"/>
            </a:lnSpc>
            <a:spcBef>
              <a:spcPct val="0"/>
            </a:spcBef>
            <a:spcAft>
              <a:spcPct val="35000"/>
            </a:spcAft>
          </a:pPr>
          <a:r>
            <a:rPr lang="en-US" altLang="en-US" sz="2700" kern="1200" dirty="0" smtClean="0"/>
            <a:t>Embedded LETTS data in PATES</a:t>
          </a:r>
          <a:endParaRPr lang="en-US" sz="2700" kern="1200" dirty="0"/>
        </a:p>
      </dsp:txBody>
      <dsp:txXfrm>
        <a:off x="393238" y="85597"/>
        <a:ext cx="4882804" cy="71922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4BA82C-22D3-4B6A-8D93-BDD556C0028C}">
      <dsp:nvSpPr>
        <dsp:cNvPr id="0" name=""/>
        <dsp:cNvSpPr/>
      </dsp:nvSpPr>
      <dsp:spPr>
        <a:xfrm>
          <a:off x="0" y="602124"/>
          <a:ext cx="7086600" cy="322875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49999" tIns="520700" rIns="549999" bIns="177800" numCol="1" spcCol="1270" anchor="t" anchorCtr="0">
          <a:noAutofit/>
        </a:bodyPr>
        <a:lstStyle/>
        <a:p>
          <a:pPr marL="228600" lvl="1" indent="-228600" algn="l" defTabSz="1111250">
            <a:lnSpc>
              <a:spcPct val="90000"/>
            </a:lnSpc>
            <a:spcBef>
              <a:spcPct val="0"/>
            </a:spcBef>
            <a:spcAft>
              <a:spcPct val="15000"/>
            </a:spcAft>
            <a:buChar char="••"/>
          </a:pPr>
          <a:r>
            <a:rPr lang="en-US" altLang="en-US" sz="2500" kern="1200" dirty="0" smtClean="0"/>
            <a:t>MSSQL to MSSQL data feed</a:t>
          </a:r>
        </a:p>
        <a:p>
          <a:pPr marL="228600" lvl="1" indent="-228600" algn="l" defTabSz="1111250">
            <a:lnSpc>
              <a:spcPct val="90000"/>
            </a:lnSpc>
            <a:spcBef>
              <a:spcPct val="0"/>
            </a:spcBef>
            <a:spcAft>
              <a:spcPct val="15000"/>
            </a:spcAft>
            <a:buChar char="••"/>
          </a:pPr>
          <a:r>
            <a:rPr lang="en-US" altLang="en-US" sz="2500" kern="1200" dirty="0" smtClean="0"/>
            <a:t>From vendor to stateside system</a:t>
          </a:r>
        </a:p>
        <a:p>
          <a:pPr marL="228600" lvl="1" indent="-228600" algn="l" defTabSz="1111250">
            <a:lnSpc>
              <a:spcPct val="90000"/>
            </a:lnSpc>
            <a:spcBef>
              <a:spcPct val="0"/>
            </a:spcBef>
            <a:spcAft>
              <a:spcPct val="15000"/>
            </a:spcAft>
            <a:buChar char="••"/>
          </a:pPr>
          <a:r>
            <a:rPr lang="en-US" altLang="en-US" sz="2500" kern="1200" dirty="0" smtClean="0"/>
            <a:t>Vendor has a system that runs AI driven text conversations with TANF customers</a:t>
          </a:r>
        </a:p>
        <a:p>
          <a:pPr marL="228600" lvl="1" indent="-228600" algn="l" defTabSz="1111250">
            <a:lnSpc>
              <a:spcPct val="90000"/>
            </a:lnSpc>
            <a:spcBef>
              <a:spcPct val="0"/>
            </a:spcBef>
            <a:spcAft>
              <a:spcPct val="15000"/>
            </a:spcAft>
            <a:buChar char="••"/>
          </a:pPr>
          <a:r>
            <a:rPr lang="en-US" altLang="en-US" sz="2500" kern="1200" dirty="0" smtClean="0"/>
            <a:t>Those conversations are sent to stateside database every 2 hours</a:t>
          </a:r>
        </a:p>
        <a:p>
          <a:pPr marL="228600" lvl="1" indent="-228600" algn="l" defTabSz="1111250">
            <a:lnSpc>
              <a:spcPct val="90000"/>
            </a:lnSpc>
            <a:spcBef>
              <a:spcPct val="0"/>
            </a:spcBef>
            <a:spcAft>
              <a:spcPct val="15000"/>
            </a:spcAft>
            <a:buChar char="••"/>
          </a:pPr>
          <a:endParaRPr lang="en-US" altLang="en-US" sz="2500" kern="1200" dirty="0" smtClean="0"/>
        </a:p>
      </dsp:txBody>
      <dsp:txXfrm>
        <a:off x="0" y="602124"/>
        <a:ext cx="7086600" cy="3228750"/>
      </dsp:txXfrm>
    </dsp:sp>
    <dsp:sp modelId="{13233E79-2C24-47B2-AE86-8E10BCAD6ADA}">
      <dsp:nvSpPr>
        <dsp:cNvPr id="0" name=""/>
        <dsp:cNvSpPr/>
      </dsp:nvSpPr>
      <dsp:spPr>
        <a:xfrm>
          <a:off x="354330" y="233124"/>
          <a:ext cx="4960620" cy="738000"/>
        </a:xfrm>
        <a:prstGeom prst="roundRect">
          <a:avLst/>
        </a:prstGeom>
        <a:solidFill>
          <a:schemeClr val="bg2"/>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87500" tIns="0" rIns="187500" bIns="0" numCol="1" spcCol="1270" anchor="ctr" anchorCtr="0">
          <a:noAutofit/>
        </a:bodyPr>
        <a:lstStyle/>
        <a:p>
          <a:pPr lvl="0" algn="l" defTabSz="1111250">
            <a:lnSpc>
              <a:spcPct val="90000"/>
            </a:lnSpc>
            <a:spcBef>
              <a:spcPct val="0"/>
            </a:spcBef>
            <a:spcAft>
              <a:spcPct val="35000"/>
            </a:spcAft>
          </a:pPr>
          <a:r>
            <a:rPr lang="en-US" altLang="en-US" sz="2500" kern="1200" dirty="0" smtClean="0"/>
            <a:t>SARA Data Feed To PATES (2015)</a:t>
          </a:r>
          <a:endParaRPr lang="en-US" sz="2500" kern="1200" dirty="0"/>
        </a:p>
      </dsp:txBody>
      <dsp:txXfrm>
        <a:off x="390356" y="269150"/>
        <a:ext cx="4888568" cy="66594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9C8C49-83FD-45C3-AA30-20DC294FEF7C}">
      <dsp:nvSpPr>
        <dsp:cNvPr id="0" name=""/>
        <dsp:cNvSpPr/>
      </dsp:nvSpPr>
      <dsp:spPr>
        <a:xfrm>
          <a:off x="0" y="356919"/>
          <a:ext cx="6096000" cy="37044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73117" tIns="499872" rIns="473117" bIns="170688" numCol="1" spcCol="1270" anchor="t" anchorCtr="0">
          <a:noAutofit/>
        </a:bodyPr>
        <a:lstStyle/>
        <a:p>
          <a:pPr marL="228600" lvl="1" indent="-228600" algn="l" defTabSz="1066800">
            <a:lnSpc>
              <a:spcPct val="90000"/>
            </a:lnSpc>
            <a:spcBef>
              <a:spcPct val="0"/>
            </a:spcBef>
            <a:spcAft>
              <a:spcPct val="15000"/>
            </a:spcAft>
            <a:buChar char="••"/>
          </a:pPr>
          <a:r>
            <a:rPr lang="en-US" altLang="en-US" sz="2400" kern="1200" dirty="0" smtClean="0"/>
            <a:t>Working with LETTS vendor and another state vendor</a:t>
          </a:r>
        </a:p>
        <a:p>
          <a:pPr marL="228600" lvl="1" indent="-228600" algn="l" defTabSz="1066800">
            <a:lnSpc>
              <a:spcPct val="90000"/>
            </a:lnSpc>
            <a:spcBef>
              <a:spcPct val="0"/>
            </a:spcBef>
            <a:spcAft>
              <a:spcPct val="15000"/>
            </a:spcAft>
            <a:buChar char="••"/>
          </a:pPr>
          <a:r>
            <a:rPr lang="en-US" altLang="en-US" sz="2400" kern="1200" dirty="0" smtClean="0"/>
            <a:t>Capture career profiling information</a:t>
          </a:r>
        </a:p>
        <a:p>
          <a:pPr marL="228600" lvl="1" indent="-228600" algn="l" defTabSz="1066800">
            <a:lnSpc>
              <a:spcPct val="90000"/>
            </a:lnSpc>
            <a:spcBef>
              <a:spcPct val="0"/>
            </a:spcBef>
            <a:spcAft>
              <a:spcPct val="15000"/>
            </a:spcAft>
            <a:buChar char="••"/>
          </a:pPr>
          <a:r>
            <a:rPr lang="en-US" altLang="en-US" sz="2400" kern="1200" dirty="0" smtClean="0"/>
            <a:t>Capture Occupation profiling/exploring information</a:t>
          </a:r>
        </a:p>
        <a:p>
          <a:pPr marL="228600" lvl="1" indent="-228600" algn="l" defTabSz="1066800">
            <a:lnSpc>
              <a:spcPct val="90000"/>
            </a:lnSpc>
            <a:spcBef>
              <a:spcPct val="0"/>
            </a:spcBef>
            <a:spcAft>
              <a:spcPct val="15000"/>
            </a:spcAft>
            <a:buChar char="••"/>
          </a:pPr>
          <a:r>
            <a:rPr lang="en-US" altLang="en-US" sz="2400" kern="1200" dirty="0" smtClean="0"/>
            <a:t>Capture entrepreneur feasibility information</a:t>
          </a:r>
        </a:p>
        <a:p>
          <a:pPr marL="228600" lvl="1" indent="-228600" algn="l" defTabSz="1066800">
            <a:lnSpc>
              <a:spcPct val="90000"/>
            </a:lnSpc>
            <a:spcBef>
              <a:spcPct val="0"/>
            </a:spcBef>
            <a:spcAft>
              <a:spcPct val="15000"/>
            </a:spcAft>
            <a:buChar char="••"/>
          </a:pPr>
          <a:r>
            <a:rPr lang="en-US" altLang="en-US" sz="2400" kern="1200" dirty="0" smtClean="0"/>
            <a:t>Capture reading/math/locating information</a:t>
          </a:r>
        </a:p>
      </dsp:txBody>
      <dsp:txXfrm>
        <a:off x="0" y="356919"/>
        <a:ext cx="6096000" cy="3704400"/>
      </dsp:txXfrm>
    </dsp:sp>
    <dsp:sp modelId="{C2FE5DAB-23C7-4A17-9DC9-0CE3A51D1A07}">
      <dsp:nvSpPr>
        <dsp:cNvPr id="0" name=""/>
        <dsp:cNvSpPr/>
      </dsp:nvSpPr>
      <dsp:spPr>
        <a:xfrm>
          <a:off x="304800" y="2679"/>
          <a:ext cx="4267200" cy="70848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1066800">
            <a:lnSpc>
              <a:spcPct val="90000"/>
            </a:lnSpc>
            <a:spcBef>
              <a:spcPct val="0"/>
            </a:spcBef>
            <a:spcAft>
              <a:spcPct val="35000"/>
            </a:spcAft>
          </a:pPr>
          <a:r>
            <a:rPr lang="en-US" altLang="en-US" sz="2400" kern="1200" dirty="0" smtClean="0"/>
            <a:t>Embedded WIN Data in LETTS (2016/2017)</a:t>
          </a:r>
          <a:endParaRPr lang="en-US" sz="2400" kern="1200" dirty="0"/>
        </a:p>
      </dsp:txBody>
      <dsp:txXfrm>
        <a:off x="339385" y="37264"/>
        <a:ext cx="4198030" cy="639310"/>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F7D0A-6CB6-4B56-B595-BE0C85681145}">
      <dsp:nvSpPr>
        <dsp:cNvPr id="0" name=""/>
        <dsp:cNvSpPr/>
      </dsp:nvSpPr>
      <dsp:spPr>
        <a:xfrm>
          <a:off x="0" y="200365"/>
          <a:ext cx="6096000" cy="1160640"/>
        </a:xfrm>
        <a:prstGeom prst="roundRect">
          <a:avLst/>
        </a:prstGeom>
        <a:solidFill>
          <a:srgbClr val="35B19D"/>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US" altLang="en-US" sz="3100" kern="1200" dirty="0" smtClean="0"/>
            <a:t>Embedded WIN data in LETTS (2016/2017)</a:t>
          </a:r>
          <a:endParaRPr lang="en-US" sz="3100" kern="1200" dirty="0"/>
        </a:p>
      </dsp:txBody>
      <dsp:txXfrm>
        <a:off x="56658" y="257023"/>
        <a:ext cx="5982684" cy="1047324"/>
      </dsp:txXfrm>
    </dsp:sp>
    <dsp:sp modelId="{5823B8C2-3CE8-4D75-8302-B7425CE8CAFE}">
      <dsp:nvSpPr>
        <dsp:cNvPr id="0" name=""/>
        <dsp:cNvSpPr/>
      </dsp:nvSpPr>
      <dsp:spPr>
        <a:xfrm>
          <a:off x="0" y="1361005"/>
          <a:ext cx="6096000" cy="25026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altLang="en-US" sz="2400" kern="1200" dirty="0" smtClean="0"/>
            <a:t>Data will be captured in one system</a:t>
          </a:r>
        </a:p>
        <a:p>
          <a:pPr marL="228600" lvl="1" indent="-228600" algn="l" defTabSz="1066800">
            <a:lnSpc>
              <a:spcPct val="90000"/>
            </a:lnSpc>
            <a:spcBef>
              <a:spcPct val="0"/>
            </a:spcBef>
            <a:spcAft>
              <a:spcPct val="20000"/>
            </a:spcAft>
            <a:buChar char="••"/>
          </a:pPr>
          <a:r>
            <a:rPr lang="en-US" altLang="en-US" sz="2400" kern="1200" dirty="0" smtClean="0"/>
            <a:t>Distilled data points (scores and modules) will be shared in main system</a:t>
          </a:r>
        </a:p>
        <a:p>
          <a:pPr marL="228600" lvl="1" indent="-228600" algn="l" defTabSz="1066800">
            <a:lnSpc>
              <a:spcPct val="90000"/>
            </a:lnSpc>
            <a:spcBef>
              <a:spcPct val="0"/>
            </a:spcBef>
            <a:spcAft>
              <a:spcPct val="20000"/>
            </a:spcAft>
            <a:buChar char="••"/>
          </a:pPr>
          <a:r>
            <a:rPr lang="en-US" altLang="en-US" sz="2400" kern="1200" dirty="0" smtClean="0"/>
            <a:t>Main system will hyperlink into satellite system for any drill-down data</a:t>
          </a:r>
        </a:p>
        <a:p>
          <a:pPr marL="228600" lvl="1" indent="-228600" algn="l" defTabSz="1066800">
            <a:lnSpc>
              <a:spcPct val="90000"/>
            </a:lnSpc>
            <a:spcBef>
              <a:spcPct val="0"/>
            </a:spcBef>
            <a:spcAft>
              <a:spcPct val="20000"/>
            </a:spcAft>
            <a:buChar char="••"/>
          </a:pPr>
          <a:r>
            <a:rPr lang="en-US" altLang="en-US" sz="2400" kern="1200" dirty="0" smtClean="0"/>
            <a:t>Comprehensive data points for analytics will be fed into stateside database</a:t>
          </a:r>
        </a:p>
      </dsp:txBody>
      <dsp:txXfrm>
        <a:off x="0" y="1361005"/>
        <a:ext cx="6096000" cy="25026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914258-0F48-4522-89EC-2D08FB70B35D}">
      <dsp:nvSpPr>
        <dsp:cNvPr id="0" name=""/>
        <dsp:cNvSpPr/>
      </dsp:nvSpPr>
      <dsp:spPr>
        <a:xfrm>
          <a:off x="2683657" y="1114410"/>
          <a:ext cx="2747367" cy="274736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Data Analytics</a:t>
          </a:r>
          <a:endParaRPr lang="en-US" sz="3600" kern="1200" dirty="0"/>
        </a:p>
      </dsp:txBody>
      <dsp:txXfrm>
        <a:off x="3086000" y="1516753"/>
        <a:ext cx="1942681" cy="1942681"/>
      </dsp:txXfrm>
    </dsp:sp>
    <dsp:sp modelId="{E877D2A8-1B73-4A0D-BA72-E6753D672BB9}">
      <dsp:nvSpPr>
        <dsp:cNvPr id="0" name=""/>
        <dsp:cNvSpPr/>
      </dsp:nvSpPr>
      <dsp:spPr>
        <a:xfrm>
          <a:off x="3389858" y="490"/>
          <a:ext cx="1373683" cy="1373683"/>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Excel</a:t>
          </a:r>
          <a:endParaRPr lang="en-US" sz="1800" kern="1200" dirty="0"/>
        </a:p>
      </dsp:txBody>
      <dsp:txXfrm>
        <a:off x="3591029" y="201661"/>
        <a:ext cx="971341" cy="971341"/>
      </dsp:txXfrm>
    </dsp:sp>
    <dsp:sp modelId="{92330B26-17AD-4724-91FB-EA485B6ADE29}">
      <dsp:nvSpPr>
        <dsp:cNvPr id="0" name=""/>
        <dsp:cNvSpPr/>
      </dsp:nvSpPr>
      <dsp:spPr>
        <a:xfrm>
          <a:off x="5179026" y="1789658"/>
          <a:ext cx="1373683" cy="1373683"/>
        </a:xfrm>
        <a:prstGeom prst="ellipse">
          <a:avLst/>
        </a:prstGeom>
        <a:solidFill>
          <a:srgbClr val="92D050">
            <a:alpha val="50000"/>
          </a:srgb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MS SQL Server</a:t>
          </a:r>
          <a:endParaRPr lang="en-US" sz="1800" kern="1200" dirty="0"/>
        </a:p>
      </dsp:txBody>
      <dsp:txXfrm>
        <a:off x="5380197" y="1990829"/>
        <a:ext cx="971341" cy="971341"/>
      </dsp:txXfrm>
    </dsp:sp>
    <dsp:sp modelId="{13730280-BE4B-41C1-9C34-6D26DAC2185A}">
      <dsp:nvSpPr>
        <dsp:cNvPr id="0" name=""/>
        <dsp:cNvSpPr/>
      </dsp:nvSpPr>
      <dsp:spPr>
        <a:xfrm>
          <a:off x="3389858" y="3578826"/>
          <a:ext cx="1373683" cy="1373683"/>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Tableau</a:t>
          </a:r>
          <a:endParaRPr lang="en-US" sz="1800" kern="1200" dirty="0"/>
        </a:p>
      </dsp:txBody>
      <dsp:txXfrm>
        <a:off x="3591029" y="3779997"/>
        <a:ext cx="971341" cy="971341"/>
      </dsp:txXfrm>
    </dsp:sp>
    <dsp:sp modelId="{73301E97-E7CF-4B5F-8920-532F5DF790A5}">
      <dsp:nvSpPr>
        <dsp:cNvPr id="0" name=""/>
        <dsp:cNvSpPr/>
      </dsp:nvSpPr>
      <dsp:spPr>
        <a:xfrm>
          <a:off x="1479120" y="1818563"/>
          <a:ext cx="1373683" cy="1373683"/>
        </a:xfrm>
        <a:prstGeom prst="ellipse">
          <a:avLst/>
        </a:prstGeom>
        <a:solidFill>
          <a:srgbClr val="00B050">
            <a:alpha val="50000"/>
          </a:srgb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Site Development (.Net and CF)</a:t>
          </a:r>
          <a:endParaRPr lang="en-US" sz="1600" kern="1200" dirty="0"/>
        </a:p>
      </dsp:txBody>
      <dsp:txXfrm>
        <a:off x="1680291" y="2019734"/>
        <a:ext cx="971341" cy="9713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BFD6B9-2B36-4A82-9A48-E4D04018C7A3}">
      <dsp:nvSpPr>
        <dsp:cNvPr id="0" name=""/>
        <dsp:cNvSpPr/>
      </dsp:nvSpPr>
      <dsp:spPr>
        <a:xfrm>
          <a:off x="-4851478" y="-743727"/>
          <a:ext cx="5780054" cy="5780054"/>
        </a:xfrm>
        <a:prstGeom prst="blockArc">
          <a:avLst>
            <a:gd name="adj1" fmla="val 18900000"/>
            <a:gd name="adj2" fmla="val 2700000"/>
            <a:gd name="adj3" fmla="val 374"/>
          </a:avLst>
        </a:pr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F3C2BD0-CAD4-4955-B481-D7167E1BB147}">
      <dsp:nvSpPr>
        <dsp:cNvPr id="0" name=""/>
        <dsp:cNvSpPr/>
      </dsp:nvSpPr>
      <dsp:spPr>
        <a:xfrm>
          <a:off x="301125" y="195141"/>
          <a:ext cx="6194767" cy="390111"/>
        </a:xfrm>
        <a:prstGeom prst="rect">
          <a:avLst/>
        </a:prstGeom>
        <a:solidFill>
          <a:srgbClr val="1984CC"/>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9651"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Desired by USDOL-ETA</a:t>
          </a:r>
          <a:endParaRPr lang="en-US" sz="2100" kern="1200" dirty="0"/>
        </a:p>
      </dsp:txBody>
      <dsp:txXfrm>
        <a:off x="301125" y="195141"/>
        <a:ext cx="6194767" cy="390111"/>
      </dsp:txXfrm>
    </dsp:sp>
    <dsp:sp modelId="{DA53D7F8-74B7-4AAB-8863-4772BB6651A4}">
      <dsp:nvSpPr>
        <dsp:cNvPr id="0" name=""/>
        <dsp:cNvSpPr/>
      </dsp:nvSpPr>
      <dsp:spPr>
        <a:xfrm>
          <a:off x="57306" y="146377"/>
          <a:ext cx="487639" cy="487639"/>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3936243-C141-456A-8E92-86B4F5EE6998}">
      <dsp:nvSpPr>
        <dsp:cNvPr id="0" name=""/>
        <dsp:cNvSpPr/>
      </dsp:nvSpPr>
      <dsp:spPr>
        <a:xfrm>
          <a:off x="654406" y="780652"/>
          <a:ext cx="5841486" cy="390111"/>
        </a:xfrm>
        <a:prstGeom prst="rect">
          <a:avLst/>
        </a:prstGeom>
        <a:solidFill>
          <a:srgbClr val="03136A"/>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9651"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Desired by most end-users</a:t>
          </a:r>
        </a:p>
      </dsp:txBody>
      <dsp:txXfrm>
        <a:off x="654406" y="780652"/>
        <a:ext cx="5841486" cy="390111"/>
      </dsp:txXfrm>
    </dsp:sp>
    <dsp:sp modelId="{C95838FE-973D-49F1-B14C-A9D57D65CE18}">
      <dsp:nvSpPr>
        <dsp:cNvPr id="0" name=""/>
        <dsp:cNvSpPr/>
      </dsp:nvSpPr>
      <dsp:spPr>
        <a:xfrm>
          <a:off x="410587" y="731888"/>
          <a:ext cx="487639" cy="487639"/>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6F10C02-6B2D-4DAF-AF13-589465476690}">
      <dsp:nvSpPr>
        <dsp:cNvPr id="0" name=""/>
        <dsp:cNvSpPr/>
      </dsp:nvSpPr>
      <dsp:spPr>
        <a:xfrm>
          <a:off x="848003" y="1365733"/>
          <a:ext cx="5647890" cy="390111"/>
        </a:xfrm>
        <a:prstGeom prst="rect">
          <a:avLst/>
        </a:prstGeom>
        <a:solidFill>
          <a:srgbClr val="35759D"/>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9651"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Assumed to increase productivity</a:t>
          </a:r>
        </a:p>
      </dsp:txBody>
      <dsp:txXfrm>
        <a:off x="848003" y="1365733"/>
        <a:ext cx="5647890" cy="390111"/>
      </dsp:txXfrm>
    </dsp:sp>
    <dsp:sp modelId="{E76BEA90-E3DB-45F5-A9A1-372A77F7DE24}">
      <dsp:nvSpPr>
        <dsp:cNvPr id="0" name=""/>
        <dsp:cNvSpPr/>
      </dsp:nvSpPr>
      <dsp:spPr>
        <a:xfrm>
          <a:off x="604183" y="1316969"/>
          <a:ext cx="487639" cy="487639"/>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0C2938E4-0031-4D3A-BE26-D31A6D7276BE}">
      <dsp:nvSpPr>
        <dsp:cNvPr id="0" name=""/>
        <dsp:cNvSpPr/>
      </dsp:nvSpPr>
      <dsp:spPr>
        <a:xfrm>
          <a:off x="909816" y="1951244"/>
          <a:ext cx="5586077" cy="390111"/>
        </a:xfrm>
        <a:prstGeom prst="rect">
          <a:avLst/>
        </a:prstGeom>
        <a:solidFill>
          <a:srgbClr val="35B19D"/>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9651"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Assumed simplified intake</a:t>
          </a:r>
        </a:p>
      </dsp:txBody>
      <dsp:txXfrm>
        <a:off x="909816" y="1951244"/>
        <a:ext cx="5586077" cy="390111"/>
      </dsp:txXfrm>
    </dsp:sp>
    <dsp:sp modelId="{B641870F-6777-4D15-B36F-7E50A49E2365}">
      <dsp:nvSpPr>
        <dsp:cNvPr id="0" name=""/>
        <dsp:cNvSpPr/>
      </dsp:nvSpPr>
      <dsp:spPr>
        <a:xfrm>
          <a:off x="665996" y="1902480"/>
          <a:ext cx="487639" cy="487639"/>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A22848D-9824-4546-A69D-36C17A5BB3A6}">
      <dsp:nvSpPr>
        <dsp:cNvPr id="0" name=""/>
        <dsp:cNvSpPr/>
      </dsp:nvSpPr>
      <dsp:spPr>
        <a:xfrm>
          <a:off x="848003" y="2536754"/>
          <a:ext cx="5647890" cy="390111"/>
        </a:xfrm>
        <a:prstGeom prst="rect">
          <a:avLst/>
        </a:prstGeom>
        <a:solidFill>
          <a:srgbClr val="1984CC"/>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9651"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Assumed simple reporting</a:t>
          </a:r>
        </a:p>
      </dsp:txBody>
      <dsp:txXfrm>
        <a:off x="848003" y="2536754"/>
        <a:ext cx="5647890" cy="390111"/>
      </dsp:txXfrm>
    </dsp:sp>
    <dsp:sp modelId="{40D00253-07E9-47FE-A6AD-EB02E875C913}">
      <dsp:nvSpPr>
        <dsp:cNvPr id="0" name=""/>
        <dsp:cNvSpPr/>
      </dsp:nvSpPr>
      <dsp:spPr>
        <a:xfrm>
          <a:off x="604183" y="2487990"/>
          <a:ext cx="487639" cy="487639"/>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7A49E0D5-2CEC-42CD-B586-3FE3CAA2E015}">
      <dsp:nvSpPr>
        <dsp:cNvPr id="0" name=""/>
        <dsp:cNvSpPr/>
      </dsp:nvSpPr>
      <dsp:spPr>
        <a:xfrm>
          <a:off x="654406" y="3121836"/>
          <a:ext cx="5841486" cy="390111"/>
        </a:xfrm>
        <a:prstGeom prst="rect">
          <a:avLst/>
        </a:prstGeom>
        <a:solidFill>
          <a:srgbClr val="00B0F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9651"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Single point of failure</a:t>
          </a:r>
        </a:p>
      </dsp:txBody>
      <dsp:txXfrm>
        <a:off x="654406" y="3121836"/>
        <a:ext cx="5841486" cy="390111"/>
      </dsp:txXfrm>
    </dsp:sp>
    <dsp:sp modelId="{5EED4A66-6C2E-4E58-B6B7-8CA66FB73739}">
      <dsp:nvSpPr>
        <dsp:cNvPr id="0" name=""/>
        <dsp:cNvSpPr/>
      </dsp:nvSpPr>
      <dsp:spPr>
        <a:xfrm>
          <a:off x="410587" y="3073072"/>
          <a:ext cx="487639" cy="487639"/>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74DA63D2-7A03-4864-BA8A-1E74400832BC}">
      <dsp:nvSpPr>
        <dsp:cNvPr id="0" name=""/>
        <dsp:cNvSpPr/>
      </dsp:nvSpPr>
      <dsp:spPr>
        <a:xfrm>
          <a:off x="301125" y="3707346"/>
          <a:ext cx="6194767" cy="390111"/>
        </a:xfrm>
        <a:prstGeom prst="rect">
          <a:avLst/>
        </a:prstGeom>
        <a:solidFill>
          <a:srgbClr val="7030A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9651"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Single technology (application) stack</a:t>
          </a:r>
        </a:p>
      </dsp:txBody>
      <dsp:txXfrm>
        <a:off x="301125" y="3707346"/>
        <a:ext cx="6194767" cy="390111"/>
      </dsp:txXfrm>
    </dsp:sp>
    <dsp:sp modelId="{9968413A-79CE-4458-95EC-850B37718C94}">
      <dsp:nvSpPr>
        <dsp:cNvPr id="0" name=""/>
        <dsp:cNvSpPr/>
      </dsp:nvSpPr>
      <dsp:spPr>
        <a:xfrm>
          <a:off x="57306" y="3658582"/>
          <a:ext cx="487639" cy="487639"/>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EF1F0-3D5D-4AF9-913F-22F1A5E9D03C}">
      <dsp:nvSpPr>
        <dsp:cNvPr id="0" name=""/>
        <dsp:cNvSpPr/>
      </dsp:nvSpPr>
      <dsp:spPr>
        <a:xfrm>
          <a:off x="-5080878" y="-778677"/>
          <a:ext cx="6053155" cy="6053155"/>
        </a:xfrm>
        <a:prstGeom prst="blockArc">
          <a:avLst>
            <a:gd name="adj1" fmla="val 18900000"/>
            <a:gd name="adj2" fmla="val 2700000"/>
            <a:gd name="adj3" fmla="val 357"/>
          </a:avLst>
        </a:pr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889DE2C-B1FF-46AB-BD67-4CB81FFAFDE8}">
      <dsp:nvSpPr>
        <dsp:cNvPr id="0" name=""/>
        <dsp:cNvSpPr/>
      </dsp:nvSpPr>
      <dsp:spPr>
        <a:xfrm>
          <a:off x="315380" y="204379"/>
          <a:ext cx="6482600" cy="40857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4309"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Single user interface (look and feel)</a:t>
          </a:r>
          <a:endParaRPr lang="en-US" sz="2100" kern="1200" dirty="0"/>
        </a:p>
      </dsp:txBody>
      <dsp:txXfrm>
        <a:off x="315380" y="204379"/>
        <a:ext cx="6482600" cy="408578"/>
      </dsp:txXfrm>
    </dsp:sp>
    <dsp:sp modelId="{22217231-30BA-4C3E-B256-3BB519BF9F09}">
      <dsp:nvSpPr>
        <dsp:cNvPr id="0" name=""/>
        <dsp:cNvSpPr/>
      </dsp:nvSpPr>
      <dsp:spPr>
        <a:xfrm>
          <a:off x="60018" y="153306"/>
          <a:ext cx="510722" cy="510722"/>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BF4D9310-98EA-49C5-833B-7DAB3DCAC857}">
      <dsp:nvSpPr>
        <dsp:cNvPr id="0" name=""/>
        <dsp:cNvSpPr/>
      </dsp:nvSpPr>
      <dsp:spPr>
        <a:xfrm>
          <a:off x="685384" y="817606"/>
          <a:ext cx="6112596" cy="40857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4309"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Less business rules (possibly)</a:t>
          </a:r>
        </a:p>
      </dsp:txBody>
      <dsp:txXfrm>
        <a:off x="685384" y="817606"/>
        <a:ext cx="6112596" cy="408578"/>
      </dsp:txXfrm>
    </dsp:sp>
    <dsp:sp modelId="{3C986FAC-3B42-4C52-99E5-6C916749F626}">
      <dsp:nvSpPr>
        <dsp:cNvPr id="0" name=""/>
        <dsp:cNvSpPr/>
      </dsp:nvSpPr>
      <dsp:spPr>
        <a:xfrm>
          <a:off x="430023" y="766533"/>
          <a:ext cx="510722" cy="510722"/>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357B0EDE-0BFE-4857-BCED-12CEF0F90656}">
      <dsp:nvSpPr>
        <dsp:cNvPr id="0" name=""/>
        <dsp:cNvSpPr/>
      </dsp:nvSpPr>
      <dsp:spPr>
        <a:xfrm>
          <a:off x="888145" y="1430383"/>
          <a:ext cx="5909835" cy="40857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4309"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Best for new systems without legacy data</a:t>
          </a:r>
        </a:p>
      </dsp:txBody>
      <dsp:txXfrm>
        <a:off x="888145" y="1430383"/>
        <a:ext cx="5909835" cy="408578"/>
      </dsp:txXfrm>
    </dsp:sp>
    <dsp:sp modelId="{2F97AC9E-3AC4-48D8-9F10-7FDB28C28E53}">
      <dsp:nvSpPr>
        <dsp:cNvPr id="0" name=""/>
        <dsp:cNvSpPr/>
      </dsp:nvSpPr>
      <dsp:spPr>
        <a:xfrm>
          <a:off x="632783" y="1379311"/>
          <a:ext cx="510722" cy="510722"/>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BA6B7E87-447A-4BD9-97E6-ACEC50A74D8B}">
      <dsp:nvSpPr>
        <dsp:cNvPr id="0" name=""/>
        <dsp:cNvSpPr/>
      </dsp:nvSpPr>
      <dsp:spPr>
        <a:xfrm>
          <a:off x="952884" y="2043610"/>
          <a:ext cx="5845096" cy="40857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4309"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Ease of training on system</a:t>
          </a:r>
        </a:p>
      </dsp:txBody>
      <dsp:txXfrm>
        <a:off x="952884" y="2043610"/>
        <a:ext cx="5845096" cy="408578"/>
      </dsp:txXfrm>
    </dsp:sp>
    <dsp:sp modelId="{3246ED36-B385-4577-87B0-DE92634B1600}">
      <dsp:nvSpPr>
        <dsp:cNvPr id="0" name=""/>
        <dsp:cNvSpPr/>
      </dsp:nvSpPr>
      <dsp:spPr>
        <a:xfrm>
          <a:off x="697523" y="1992538"/>
          <a:ext cx="510722" cy="510722"/>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DE810A6-DE59-48A7-9A8E-322C0A8E08AC}">
      <dsp:nvSpPr>
        <dsp:cNvPr id="0" name=""/>
        <dsp:cNvSpPr/>
      </dsp:nvSpPr>
      <dsp:spPr>
        <a:xfrm>
          <a:off x="888145" y="2656837"/>
          <a:ext cx="5909835" cy="40857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4309"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Unified and sometimes simplified look and feel</a:t>
          </a:r>
        </a:p>
      </dsp:txBody>
      <dsp:txXfrm>
        <a:off x="888145" y="2656837"/>
        <a:ext cx="5909835" cy="408578"/>
      </dsp:txXfrm>
    </dsp:sp>
    <dsp:sp modelId="{C5081A24-0CFA-4452-A346-DA83F8F0DE37}">
      <dsp:nvSpPr>
        <dsp:cNvPr id="0" name=""/>
        <dsp:cNvSpPr/>
      </dsp:nvSpPr>
      <dsp:spPr>
        <a:xfrm>
          <a:off x="632783" y="2605765"/>
          <a:ext cx="510722" cy="510722"/>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FEBE323-5757-409D-B1FF-A21E8CEA93E0}">
      <dsp:nvSpPr>
        <dsp:cNvPr id="0" name=""/>
        <dsp:cNvSpPr/>
      </dsp:nvSpPr>
      <dsp:spPr>
        <a:xfrm>
          <a:off x="685384" y="3269615"/>
          <a:ext cx="6112596" cy="40857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4309"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Technology support for one system</a:t>
          </a:r>
        </a:p>
      </dsp:txBody>
      <dsp:txXfrm>
        <a:off x="685384" y="3269615"/>
        <a:ext cx="6112596" cy="408578"/>
      </dsp:txXfrm>
    </dsp:sp>
    <dsp:sp modelId="{BE5C8776-E864-485E-A2AD-8F0AB18BEEC3}">
      <dsp:nvSpPr>
        <dsp:cNvPr id="0" name=""/>
        <dsp:cNvSpPr/>
      </dsp:nvSpPr>
      <dsp:spPr>
        <a:xfrm>
          <a:off x="430023" y="3218543"/>
          <a:ext cx="510722" cy="510722"/>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6B551415-54CE-4FA2-BB7D-4BB35E92D470}">
      <dsp:nvSpPr>
        <dsp:cNvPr id="0" name=""/>
        <dsp:cNvSpPr/>
      </dsp:nvSpPr>
      <dsp:spPr>
        <a:xfrm>
          <a:off x="315380" y="3882842"/>
          <a:ext cx="6482600" cy="40857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4309" tIns="53340" rIns="53340" bIns="53340" numCol="1" spcCol="1270" anchor="ctr" anchorCtr="0">
          <a:noAutofit/>
        </a:bodyPr>
        <a:lstStyle/>
        <a:p>
          <a:pPr lvl="0" algn="l" defTabSz="933450">
            <a:lnSpc>
              <a:spcPct val="90000"/>
            </a:lnSpc>
            <a:spcBef>
              <a:spcPct val="0"/>
            </a:spcBef>
            <a:spcAft>
              <a:spcPct val="35000"/>
            </a:spcAft>
          </a:pPr>
          <a:r>
            <a:rPr lang="en-US" altLang="en-US" sz="2100" kern="1200" dirty="0" smtClean="0"/>
            <a:t>Data Recovery/Backup</a:t>
          </a:r>
        </a:p>
      </dsp:txBody>
      <dsp:txXfrm>
        <a:off x="315380" y="3882842"/>
        <a:ext cx="6482600" cy="408578"/>
      </dsp:txXfrm>
    </dsp:sp>
    <dsp:sp modelId="{17ABF73D-786C-45A2-806B-58331883D7FE}">
      <dsp:nvSpPr>
        <dsp:cNvPr id="0" name=""/>
        <dsp:cNvSpPr/>
      </dsp:nvSpPr>
      <dsp:spPr>
        <a:xfrm>
          <a:off x="60018" y="3831770"/>
          <a:ext cx="510722" cy="510722"/>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149D43-FAEB-4652-B2D1-09D5CA2AEAB1}">
      <dsp:nvSpPr>
        <dsp:cNvPr id="0" name=""/>
        <dsp:cNvSpPr/>
      </dsp:nvSpPr>
      <dsp:spPr>
        <a:xfrm>
          <a:off x="5810097" y="1889000"/>
          <a:ext cx="285902" cy="28599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830893-F1A6-461E-9D9C-01BB4B432162}">
      <dsp:nvSpPr>
        <dsp:cNvPr id="0" name=""/>
        <dsp:cNvSpPr/>
      </dsp:nvSpPr>
      <dsp:spPr>
        <a:xfrm>
          <a:off x="5324246" y="1889000"/>
          <a:ext cx="285902" cy="28599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FDFE4F-54FE-4572-AA84-CE66846190A2}">
      <dsp:nvSpPr>
        <dsp:cNvPr id="0" name=""/>
        <dsp:cNvSpPr/>
      </dsp:nvSpPr>
      <dsp:spPr>
        <a:xfrm>
          <a:off x="4838395" y="1889000"/>
          <a:ext cx="285902" cy="28599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48B1B9-5A46-4884-916C-C48450DFE62E}">
      <dsp:nvSpPr>
        <dsp:cNvPr id="0" name=""/>
        <dsp:cNvSpPr/>
      </dsp:nvSpPr>
      <dsp:spPr>
        <a:xfrm>
          <a:off x="4352544" y="1889000"/>
          <a:ext cx="285902" cy="28599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A523D6-F1C0-4DCE-94F7-D68CD3359803}">
      <dsp:nvSpPr>
        <dsp:cNvPr id="0" name=""/>
        <dsp:cNvSpPr/>
      </dsp:nvSpPr>
      <dsp:spPr>
        <a:xfrm>
          <a:off x="3866692" y="1889000"/>
          <a:ext cx="285902" cy="28599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539470-FB8E-4B49-9B8B-69607E55013F}">
      <dsp:nvSpPr>
        <dsp:cNvPr id="0" name=""/>
        <dsp:cNvSpPr/>
      </dsp:nvSpPr>
      <dsp:spPr>
        <a:xfrm>
          <a:off x="3094329" y="1746001"/>
          <a:ext cx="572414" cy="571997"/>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C540D0-41BD-44FC-8D3F-F6A6E4152666}">
      <dsp:nvSpPr>
        <dsp:cNvPr id="0" name=""/>
        <dsp:cNvSpPr/>
      </dsp:nvSpPr>
      <dsp:spPr>
        <a:xfrm>
          <a:off x="5343753" y="1298187"/>
          <a:ext cx="285902" cy="28599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283AE4-E650-4BC8-B5D8-AB1DF21C143B}">
      <dsp:nvSpPr>
        <dsp:cNvPr id="0" name=""/>
        <dsp:cNvSpPr/>
      </dsp:nvSpPr>
      <dsp:spPr>
        <a:xfrm>
          <a:off x="5343753" y="2484155"/>
          <a:ext cx="285902" cy="28599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0C92FD-774F-4E67-BA1B-271BD5F58504}">
      <dsp:nvSpPr>
        <dsp:cNvPr id="0" name=""/>
        <dsp:cNvSpPr/>
      </dsp:nvSpPr>
      <dsp:spPr>
        <a:xfrm>
          <a:off x="5599176" y="1555238"/>
          <a:ext cx="285902" cy="28599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ABB469-E058-43FA-B337-82FE71CEC0B2}">
      <dsp:nvSpPr>
        <dsp:cNvPr id="0" name=""/>
        <dsp:cNvSpPr/>
      </dsp:nvSpPr>
      <dsp:spPr>
        <a:xfrm>
          <a:off x="5616244" y="2228551"/>
          <a:ext cx="285902" cy="28599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40DD87-F192-4FD2-84A2-F59953CF7E41}">
      <dsp:nvSpPr>
        <dsp:cNvPr id="0" name=""/>
        <dsp:cNvSpPr/>
      </dsp:nvSpPr>
      <dsp:spPr>
        <a:xfrm>
          <a:off x="0" y="584637"/>
          <a:ext cx="2894990" cy="2894724"/>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altLang="en-US" sz="2900" kern="1200" dirty="0" smtClean="0"/>
            <a:t>Allows for cost pooling from several programs</a:t>
          </a:r>
          <a:endParaRPr lang="en-US" sz="2900" kern="1200" dirty="0"/>
        </a:p>
      </dsp:txBody>
      <dsp:txXfrm>
        <a:off x="423961" y="1008560"/>
        <a:ext cx="2047068" cy="204687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B6A18-028C-4660-999A-86CF1795D6D5}">
      <dsp:nvSpPr>
        <dsp:cNvPr id="0" name=""/>
        <dsp:cNvSpPr/>
      </dsp:nvSpPr>
      <dsp:spPr>
        <a:xfrm>
          <a:off x="2438399" y="496"/>
          <a:ext cx="3657600" cy="1934765"/>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80" tIns="5080" rIns="5080" bIns="5080" numCol="1" spcCol="1270" anchor="t" anchorCtr="0">
          <a:noAutofit/>
        </a:bodyPr>
        <a:lstStyle/>
        <a:p>
          <a:pPr marL="57150" lvl="1" indent="-57150" algn="l" defTabSz="355600">
            <a:lnSpc>
              <a:spcPct val="90000"/>
            </a:lnSpc>
            <a:spcBef>
              <a:spcPct val="0"/>
            </a:spcBef>
            <a:spcAft>
              <a:spcPct val="15000"/>
            </a:spcAft>
            <a:buChar char="••"/>
          </a:pPr>
          <a:endParaRPr lang="en-US" altLang="en-US" sz="800" kern="1200" dirty="0" smtClean="0"/>
        </a:p>
        <a:p>
          <a:pPr marL="171450" lvl="1" indent="-171450" algn="l" defTabSz="755650">
            <a:lnSpc>
              <a:spcPct val="90000"/>
            </a:lnSpc>
            <a:spcBef>
              <a:spcPct val="0"/>
            </a:spcBef>
            <a:spcAft>
              <a:spcPct val="15000"/>
            </a:spcAft>
            <a:buChar char="••"/>
          </a:pPr>
          <a:r>
            <a:rPr lang="en-US" altLang="en-US" sz="1700" kern="1200" dirty="0" smtClean="0"/>
            <a:t>Does not draw large vendors with large overhead</a:t>
          </a:r>
        </a:p>
        <a:p>
          <a:pPr marL="171450" lvl="1" indent="-171450" algn="l" defTabSz="755650">
            <a:lnSpc>
              <a:spcPct val="90000"/>
            </a:lnSpc>
            <a:spcBef>
              <a:spcPct val="0"/>
            </a:spcBef>
            <a:spcAft>
              <a:spcPct val="15000"/>
            </a:spcAft>
            <a:buChar char="••"/>
          </a:pPr>
          <a:endParaRPr lang="en-US" altLang="en-US" sz="1700" kern="1200" dirty="0" smtClean="0"/>
        </a:p>
        <a:p>
          <a:pPr marL="171450" lvl="1" indent="-171450" algn="l" defTabSz="755650">
            <a:lnSpc>
              <a:spcPct val="90000"/>
            </a:lnSpc>
            <a:spcBef>
              <a:spcPct val="0"/>
            </a:spcBef>
            <a:spcAft>
              <a:spcPct val="15000"/>
            </a:spcAft>
            <a:buChar char="••"/>
          </a:pPr>
          <a:r>
            <a:rPr lang="en-US" altLang="en-US" sz="1700" kern="1200" dirty="0" smtClean="0"/>
            <a:t>Draws smaller vendors still attempt deliver a quality service or product</a:t>
          </a:r>
        </a:p>
      </dsp:txBody>
      <dsp:txXfrm>
        <a:off x="2438399" y="242342"/>
        <a:ext cx="2932063" cy="1451073"/>
      </dsp:txXfrm>
    </dsp:sp>
    <dsp:sp modelId="{5098455C-7EDA-4DA8-B66F-7C2F0B5C6794}">
      <dsp:nvSpPr>
        <dsp:cNvPr id="0" name=""/>
        <dsp:cNvSpPr/>
      </dsp:nvSpPr>
      <dsp:spPr>
        <a:xfrm>
          <a:off x="0" y="496"/>
          <a:ext cx="2438400" cy="193476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altLang="en-US" sz="1800" kern="1200" dirty="0" smtClean="0"/>
            <a:t>Lower scope/functionality normally equals lower cost</a:t>
          </a:r>
          <a:endParaRPr lang="en-US" sz="1800" kern="1200" dirty="0"/>
        </a:p>
      </dsp:txBody>
      <dsp:txXfrm>
        <a:off x="94447" y="94943"/>
        <a:ext cx="2249506" cy="1745871"/>
      </dsp:txXfrm>
    </dsp:sp>
    <dsp:sp modelId="{9CA47BAB-A6FC-4A50-9960-583BF4557892}">
      <dsp:nvSpPr>
        <dsp:cNvPr id="0" name=""/>
        <dsp:cNvSpPr/>
      </dsp:nvSpPr>
      <dsp:spPr>
        <a:xfrm>
          <a:off x="2438400" y="2128738"/>
          <a:ext cx="3657600" cy="1934765"/>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95D335-2E69-40D6-BFDB-10ED009C2081}">
      <dsp:nvSpPr>
        <dsp:cNvPr id="0" name=""/>
        <dsp:cNvSpPr/>
      </dsp:nvSpPr>
      <dsp:spPr>
        <a:xfrm>
          <a:off x="0" y="2128738"/>
          <a:ext cx="2438400" cy="193476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altLang="en-US" sz="1800" kern="1200" dirty="0" smtClean="0"/>
            <a:t>Can be run by program manager that wouldn’t be required to know much about the rest of another system</a:t>
          </a:r>
        </a:p>
      </dsp:txBody>
      <dsp:txXfrm>
        <a:off x="94447" y="2223185"/>
        <a:ext cx="2249506" cy="17458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840460-BBB5-4FDB-BDB7-B289EF0D1203}">
      <dsp:nvSpPr>
        <dsp:cNvPr id="0" name=""/>
        <dsp:cNvSpPr/>
      </dsp:nvSpPr>
      <dsp:spPr>
        <a:xfrm>
          <a:off x="0" y="3860331"/>
          <a:ext cx="7467600" cy="633319"/>
        </a:xfrm>
        <a:prstGeom prst="rect">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altLang="en-US" sz="1900" kern="1200" dirty="0" smtClean="0"/>
            <a:t>Allows for data collection and analytics to be in separate systems</a:t>
          </a:r>
        </a:p>
      </dsp:txBody>
      <dsp:txXfrm>
        <a:off x="0" y="3860331"/>
        <a:ext cx="7467600" cy="633319"/>
      </dsp:txXfrm>
    </dsp:sp>
    <dsp:sp modelId="{58FFA6B2-2147-43DB-8EA7-B8E3E4DFD08F}">
      <dsp:nvSpPr>
        <dsp:cNvPr id="0" name=""/>
        <dsp:cNvSpPr/>
      </dsp:nvSpPr>
      <dsp:spPr>
        <a:xfrm rot="10800000">
          <a:off x="0" y="2895785"/>
          <a:ext cx="7467600" cy="974045"/>
        </a:xfrm>
        <a:prstGeom prst="upArrowCallout">
          <a:avLst/>
        </a:prstGeom>
        <a:gradFill rotWithShape="0">
          <a:gsLst>
            <a:gs pos="0">
              <a:schemeClr val="accent1">
                <a:shade val="50000"/>
                <a:hueOff val="116212"/>
                <a:satOff val="-2254"/>
                <a:lumOff val="16558"/>
                <a:alphaOff val="0"/>
                <a:satMod val="103000"/>
                <a:lumMod val="102000"/>
                <a:tint val="94000"/>
              </a:schemeClr>
            </a:gs>
            <a:gs pos="50000">
              <a:schemeClr val="accent1">
                <a:shade val="50000"/>
                <a:hueOff val="116212"/>
                <a:satOff val="-2254"/>
                <a:lumOff val="16558"/>
                <a:alphaOff val="0"/>
                <a:satMod val="110000"/>
                <a:lumMod val="100000"/>
                <a:shade val="100000"/>
              </a:schemeClr>
            </a:gs>
            <a:gs pos="100000">
              <a:schemeClr val="accent1">
                <a:shade val="50000"/>
                <a:hueOff val="116212"/>
                <a:satOff val="-2254"/>
                <a:lumOff val="1655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altLang="en-US" sz="1900" kern="1200" dirty="0" smtClean="0"/>
            <a:t>Ability to collect more specific data points</a:t>
          </a:r>
        </a:p>
      </dsp:txBody>
      <dsp:txXfrm rot="10800000">
        <a:off x="0" y="2895785"/>
        <a:ext cx="7467600" cy="632905"/>
      </dsp:txXfrm>
    </dsp:sp>
    <dsp:sp modelId="{36A037F9-4923-4F69-8BAE-D94660360979}">
      <dsp:nvSpPr>
        <dsp:cNvPr id="0" name=""/>
        <dsp:cNvSpPr/>
      </dsp:nvSpPr>
      <dsp:spPr>
        <a:xfrm rot="10800000">
          <a:off x="0" y="1931240"/>
          <a:ext cx="7467600" cy="974045"/>
        </a:xfrm>
        <a:prstGeom prst="upArrowCallout">
          <a:avLst/>
        </a:prstGeom>
        <a:gradFill rotWithShape="0">
          <a:gsLst>
            <a:gs pos="0">
              <a:schemeClr val="accent1">
                <a:shade val="50000"/>
                <a:hueOff val="232423"/>
                <a:satOff val="-4508"/>
                <a:lumOff val="33117"/>
                <a:alphaOff val="0"/>
                <a:satMod val="103000"/>
                <a:lumMod val="102000"/>
                <a:tint val="94000"/>
              </a:schemeClr>
            </a:gs>
            <a:gs pos="50000">
              <a:schemeClr val="accent1">
                <a:shade val="50000"/>
                <a:hueOff val="232423"/>
                <a:satOff val="-4508"/>
                <a:lumOff val="33117"/>
                <a:alphaOff val="0"/>
                <a:satMod val="110000"/>
                <a:lumMod val="100000"/>
                <a:shade val="100000"/>
              </a:schemeClr>
            </a:gs>
            <a:gs pos="100000">
              <a:schemeClr val="accent1">
                <a:shade val="50000"/>
                <a:hueOff val="232423"/>
                <a:satOff val="-4508"/>
                <a:lumOff val="3311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altLang="en-US" sz="1900" kern="1200" dirty="0" smtClean="0"/>
            <a:t>Assumed to increase productivity</a:t>
          </a:r>
        </a:p>
      </dsp:txBody>
      <dsp:txXfrm rot="10800000">
        <a:off x="0" y="1931240"/>
        <a:ext cx="7467600" cy="632905"/>
      </dsp:txXfrm>
    </dsp:sp>
    <dsp:sp modelId="{A10C9A0B-ECC3-4022-94E5-907375203C28}">
      <dsp:nvSpPr>
        <dsp:cNvPr id="0" name=""/>
        <dsp:cNvSpPr/>
      </dsp:nvSpPr>
      <dsp:spPr>
        <a:xfrm rot="10800000">
          <a:off x="0" y="966694"/>
          <a:ext cx="7467600" cy="974045"/>
        </a:xfrm>
        <a:prstGeom prst="upArrowCallout">
          <a:avLst/>
        </a:prstGeom>
        <a:gradFill rotWithShape="0">
          <a:gsLst>
            <a:gs pos="0">
              <a:schemeClr val="accent1">
                <a:shade val="50000"/>
                <a:hueOff val="232423"/>
                <a:satOff val="-4508"/>
                <a:lumOff val="33117"/>
                <a:alphaOff val="0"/>
                <a:satMod val="103000"/>
                <a:lumMod val="102000"/>
                <a:tint val="94000"/>
              </a:schemeClr>
            </a:gs>
            <a:gs pos="50000">
              <a:schemeClr val="accent1">
                <a:shade val="50000"/>
                <a:hueOff val="232423"/>
                <a:satOff val="-4508"/>
                <a:lumOff val="33117"/>
                <a:alphaOff val="0"/>
                <a:satMod val="110000"/>
                <a:lumMod val="100000"/>
                <a:shade val="100000"/>
              </a:schemeClr>
            </a:gs>
            <a:gs pos="100000">
              <a:schemeClr val="accent1">
                <a:shade val="50000"/>
                <a:hueOff val="232423"/>
                <a:satOff val="-4508"/>
                <a:lumOff val="3311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altLang="en-US" sz="1900" kern="1200" dirty="0" smtClean="0"/>
            <a:t>Easier approach for different departments  agencies</a:t>
          </a:r>
        </a:p>
      </dsp:txBody>
      <dsp:txXfrm rot="10800000">
        <a:off x="0" y="966694"/>
        <a:ext cx="7467600" cy="632905"/>
      </dsp:txXfrm>
    </dsp:sp>
    <dsp:sp modelId="{BE3D6332-022B-4271-949D-408885F730FD}">
      <dsp:nvSpPr>
        <dsp:cNvPr id="0" name=""/>
        <dsp:cNvSpPr/>
      </dsp:nvSpPr>
      <dsp:spPr>
        <a:xfrm rot="10800000">
          <a:off x="0" y="2149"/>
          <a:ext cx="7467600" cy="974045"/>
        </a:xfrm>
        <a:prstGeom prst="upArrowCallout">
          <a:avLst/>
        </a:prstGeom>
        <a:gradFill rotWithShape="0">
          <a:gsLst>
            <a:gs pos="0">
              <a:schemeClr val="accent1">
                <a:shade val="50000"/>
                <a:hueOff val="116212"/>
                <a:satOff val="-2254"/>
                <a:lumOff val="16558"/>
                <a:alphaOff val="0"/>
                <a:satMod val="103000"/>
                <a:lumMod val="102000"/>
                <a:tint val="94000"/>
              </a:schemeClr>
            </a:gs>
            <a:gs pos="50000">
              <a:schemeClr val="accent1">
                <a:shade val="50000"/>
                <a:hueOff val="116212"/>
                <a:satOff val="-2254"/>
                <a:lumOff val="16558"/>
                <a:alphaOff val="0"/>
                <a:satMod val="110000"/>
                <a:lumMod val="100000"/>
                <a:shade val="100000"/>
              </a:schemeClr>
            </a:gs>
            <a:gs pos="100000">
              <a:schemeClr val="accent1">
                <a:shade val="50000"/>
                <a:hueOff val="116212"/>
                <a:satOff val="-2254"/>
                <a:lumOff val="1655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altLang="en-US" sz="1900" kern="1200" dirty="0" smtClean="0"/>
            <a:t>Current way of business</a:t>
          </a:r>
          <a:endParaRPr lang="en-US" sz="1900" kern="1200" dirty="0"/>
        </a:p>
      </dsp:txBody>
      <dsp:txXfrm rot="10800000">
        <a:off x="0" y="2149"/>
        <a:ext cx="7467600" cy="63290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98049-1741-4048-92D3-61AA87749AA9}">
      <dsp:nvSpPr>
        <dsp:cNvPr id="0" name=""/>
        <dsp:cNvSpPr/>
      </dsp:nvSpPr>
      <dsp:spPr>
        <a:xfrm>
          <a:off x="-4594335" y="-704407"/>
          <a:ext cx="5472816" cy="5472816"/>
        </a:xfrm>
        <a:prstGeom prst="blockArc">
          <a:avLst>
            <a:gd name="adj1" fmla="val 18900000"/>
            <a:gd name="adj2" fmla="val 2700000"/>
            <a:gd name="adj3" fmla="val 395"/>
          </a:avLst>
        </a:prstGeom>
        <a:noFill/>
        <a:ln w="1270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48CE26C-FBFE-4EFA-956F-DB5FCB3C0B7E}">
      <dsp:nvSpPr>
        <dsp:cNvPr id="0" name=""/>
        <dsp:cNvSpPr/>
      </dsp:nvSpPr>
      <dsp:spPr>
        <a:xfrm>
          <a:off x="384538" y="253918"/>
          <a:ext cx="5656275" cy="508162"/>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3354" tIns="43180" rIns="43180" bIns="43180" numCol="1" spcCol="1270" anchor="ctr" anchorCtr="0">
          <a:noAutofit/>
        </a:bodyPr>
        <a:lstStyle/>
        <a:p>
          <a:pPr lvl="0" algn="l" defTabSz="755650">
            <a:lnSpc>
              <a:spcPct val="90000"/>
            </a:lnSpc>
            <a:spcBef>
              <a:spcPct val="0"/>
            </a:spcBef>
            <a:spcAft>
              <a:spcPct val="35000"/>
            </a:spcAft>
          </a:pPr>
          <a:r>
            <a:rPr lang="en-US" altLang="en-US" sz="1700" kern="1200" dirty="0" smtClean="0"/>
            <a:t>Possible multiple user interfaces (look and feel)</a:t>
          </a:r>
          <a:endParaRPr lang="en-US" sz="1700" kern="1200" dirty="0"/>
        </a:p>
      </dsp:txBody>
      <dsp:txXfrm>
        <a:off x="384538" y="253918"/>
        <a:ext cx="5656275" cy="508162"/>
      </dsp:txXfrm>
    </dsp:sp>
    <dsp:sp modelId="{DBD020BF-9CDD-45CE-A1D1-7CCAA103A10D}">
      <dsp:nvSpPr>
        <dsp:cNvPr id="0" name=""/>
        <dsp:cNvSpPr/>
      </dsp:nvSpPr>
      <dsp:spPr>
        <a:xfrm>
          <a:off x="66936" y="190398"/>
          <a:ext cx="635203" cy="635203"/>
        </a:xfrm>
        <a:prstGeom prst="ellipse">
          <a:avLst/>
        </a:prstGeom>
        <a:solidFill>
          <a:schemeClr val="lt1">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C1A041BC-2D49-4D6E-92C7-59B7C6E1C6D4}">
      <dsp:nvSpPr>
        <dsp:cNvPr id="0" name=""/>
        <dsp:cNvSpPr/>
      </dsp:nvSpPr>
      <dsp:spPr>
        <a:xfrm>
          <a:off x="748672" y="1015918"/>
          <a:ext cx="5292140" cy="508162"/>
        </a:xfrm>
        <a:prstGeom prst="rect">
          <a:avLst/>
        </a:prstGeom>
        <a:gradFill rotWithShape="0">
          <a:gsLst>
            <a:gs pos="0">
              <a:schemeClr val="accent4">
                <a:hueOff val="3100009"/>
                <a:satOff val="7895"/>
                <a:lumOff val="13137"/>
                <a:alphaOff val="0"/>
                <a:satMod val="103000"/>
                <a:lumMod val="102000"/>
                <a:tint val="94000"/>
              </a:schemeClr>
            </a:gs>
            <a:gs pos="50000">
              <a:schemeClr val="accent4">
                <a:hueOff val="3100009"/>
                <a:satOff val="7895"/>
                <a:lumOff val="13137"/>
                <a:alphaOff val="0"/>
                <a:satMod val="110000"/>
                <a:lumMod val="100000"/>
                <a:shade val="100000"/>
              </a:schemeClr>
            </a:gs>
            <a:gs pos="100000">
              <a:schemeClr val="accent4">
                <a:hueOff val="3100009"/>
                <a:satOff val="7895"/>
                <a:lumOff val="13137"/>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3354" tIns="43180" rIns="43180" bIns="43180" numCol="1" spcCol="1270" anchor="ctr" anchorCtr="0">
          <a:noAutofit/>
        </a:bodyPr>
        <a:lstStyle/>
        <a:p>
          <a:pPr lvl="0" algn="l" defTabSz="755650">
            <a:lnSpc>
              <a:spcPct val="90000"/>
            </a:lnSpc>
            <a:spcBef>
              <a:spcPct val="0"/>
            </a:spcBef>
            <a:spcAft>
              <a:spcPct val="35000"/>
            </a:spcAft>
          </a:pPr>
          <a:r>
            <a:rPr lang="en-US" altLang="en-US" sz="1700" kern="1200" dirty="0" smtClean="0"/>
            <a:t>More business rules gain of more customized</a:t>
          </a:r>
        </a:p>
      </dsp:txBody>
      <dsp:txXfrm>
        <a:off x="748672" y="1015918"/>
        <a:ext cx="5292140" cy="508162"/>
      </dsp:txXfrm>
    </dsp:sp>
    <dsp:sp modelId="{90F4708D-4551-44A1-8CFB-F7C9E1DC6CC2}">
      <dsp:nvSpPr>
        <dsp:cNvPr id="0" name=""/>
        <dsp:cNvSpPr/>
      </dsp:nvSpPr>
      <dsp:spPr>
        <a:xfrm>
          <a:off x="431071" y="952398"/>
          <a:ext cx="635203" cy="635203"/>
        </a:xfrm>
        <a:prstGeom prst="ellipse">
          <a:avLst/>
        </a:prstGeom>
        <a:solidFill>
          <a:schemeClr val="lt1">
            <a:hueOff val="0"/>
            <a:satOff val="0"/>
            <a:lumOff val="0"/>
            <a:alphaOff val="0"/>
          </a:schemeClr>
        </a:solidFill>
        <a:ln w="6350" cap="flat" cmpd="sng" algn="ctr">
          <a:solidFill>
            <a:schemeClr val="accent4">
              <a:hueOff val="3100009"/>
              <a:satOff val="7895"/>
              <a:lumOff val="13137"/>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6FB4A742-90AF-4ABE-90FF-82EE498811AB}">
      <dsp:nvSpPr>
        <dsp:cNvPr id="0" name=""/>
        <dsp:cNvSpPr/>
      </dsp:nvSpPr>
      <dsp:spPr>
        <a:xfrm>
          <a:off x="860432" y="1777918"/>
          <a:ext cx="5180380" cy="508162"/>
        </a:xfrm>
        <a:prstGeom prst="rect">
          <a:avLst/>
        </a:prstGeom>
        <a:gradFill rotWithShape="0">
          <a:gsLst>
            <a:gs pos="0">
              <a:schemeClr val="accent4">
                <a:hueOff val="6200018"/>
                <a:satOff val="15790"/>
                <a:lumOff val="26275"/>
                <a:alphaOff val="0"/>
                <a:satMod val="103000"/>
                <a:lumMod val="102000"/>
                <a:tint val="94000"/>
              </a:schemeClr>
            </a:gs>
            <a:gs pos="50000">
              <a:schemeClr val="accent4">
                <a:hueOff val="6200018"/>
                <a:satOff val="15790"/>
                <a:lumOff val="26275"/>
                <a:alphaOff val="0"/>
                <a:satMod val="110000"/>
                <a:lumMod val="100000"/>
                <a:shade val="100000"/>
              </a:schemeClr>
            </a:gs>
            <a:gs pos="100000">
              <a:schemeClr val="accent4">
                <a:hueOff val="6200018"/>
                <a:satOff val="15790"/>
                <a:lumOff val="2627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3354" tIns="43180" rIns="43180" bIns="43180" numCol="1" spcCol="1270" anchor="ctr" anchorCtr="0">
          <a:noAutofit/>
        </a:bodyPr>
        <a:lstStyle/>
        <a:p>
          <a:pPr lvl="0" algn="l" defTabSz="755650">
            <a:lnSpc>
              <a:spcPct val="90000"/>
            </a:lnSpc>
            <a:spcBef>
              <a:spcPct val="0"/>
            </a:spcBef>
            <a:spcAft>
              <a:spcPct val="35000"/>
            </a:spcAft>
          </a:pPr>
          <a:r>
            <a:rPr lang="en-US" altLang="en-US" sz="1700" kern="1200" dirty="0" smtClean="0"/>
            <a:t>Better for new systems with legacy data</a:t>
          </a:r>
        </a:p>
      </dsp:txBody>
      <dsp:txXfrm>
        <a:off x="860432" y="1777918"/>
        <a:ext cx="5180380" cy="508162"/>
      </dsp:txXfrm>
    </dsp:sp>
    <dsp:sp modelId="{2151B4A4-BE76-4F94-847A-A153D8C729AB}">
      <dsp:nvSpPr>
        <dsp:cNvPr id="0" name=""/>
        <dsp:cNvSpPr/>
      </dsp:nvSpPr>
      <dsp:spPr>
        <a:xfrm>
          <a:off x="542831" y="1714398"/>
          <a:ext cx="635203" cy="635203"/>
        </a:xfrm>
        <a:prstGeom prst="ellipse">
          <a:avLst/>
        </a:prstGeom>
        <a:solidFill>
          <a:schemeClr val="lt1">
            <a:hueOff val="0"/>
            <a:satOff val="0"/>
            <a:lumOff val="0"/>
            <a:alphaOff val="0"/>
          </a:schemeClr>
        </a:solidFill>
        <a:ln w="6350" cap="flat" cmpd="sng" algn="ctr">
          <a:solidFill>
            <a:schemeClr val="accent4">
              <a:hueOff val="6200018"/>
              <a:satOff val="15790"/>
              <a:lumOff val="26275"/>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11CDDA7D-0A72-420E-86D2-BBA79B0E4483}">
      <dsp:nvSpPr>
        <dsp:cNvPr id="0" name=""/>
        <dsp:cNvSpPr/>
      </dsp:nvSpPr>
      <dsp:spPr>
        <a:xfrm>
          <a:off x="748672" y="2539918"/>
          <a:ext cx="5292140" cy="508162"/>
        </a:xfrm>
        <a:prstGeom prst="rect">
          <a:avLst/>
        </a:prstGeom>
        <a:gradFill rotWithShape="0">
          <a:gsLst>
            <a:gs pos="0">
              <a:schemeClr val="accent4">
                <a:hueOff val="9300027"/>
                <a:satOff val="23685"/>
                <a:lumOff val="39412"/>
                <a:alphaOff val="0"/>
                <a:satMod val="103000"/>
                <a:lumMod val="102000"/>
                <a:tint val="94000"/>
              </a:schemeClr>
            </a:gs>
            <a:gs pos="50000">
              <a:schemeClr val="accent4">
                <a:hueOff val="9300027"/>
                <a:satOff val="23685"/>
                <a:lumOff val="39412"/>
                <a:alphaOff val="0"/>
                <a:satMod val="110000"/>
                <a:lumMod val="100000"/>
                <a:shade val="100000"/>
              </a:schemeClr>
            </a:gs>
            <a:gs pos="100000">
              <a:schemeClr val="accent4">
                <a:hueOff val="9300027"/>
                <a:satOff val="23685"/>
                <a:lumOff val="3941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3354" tIns="43180" rIns="43180" bIns="43180" numCol="1" spcCol="1270" anchor="ctr" anchorCtr="0">
          <a:noAutofit/>
        </a:bodyPr>
        <a:lstStyle/>
        <a:p>
          <a:pPr lvl="0" algn="l" defTabSz="755650">
            <a:lnSpc>
              <a:spcPct val="90000"/>
            </a:lnSpc>
            <a:spcBef>
              <a:spcPct val="0"/>
            </a:spcBef>
            <a:spcAft>
              <a:spcPct val="35000"/>
            </a:spcAft>
          </a:pPr>
          <a:r>
            <a:rPr lang="en-US" altLang="en-US" sz="1700" kern="1200" dirty="0" smtClean="0"/>
            <a:t>Training can be spread out in specialty by program</a:t>
          </a:r>
        </a:p>
      </dsp:txBody>
      <dsp:txXfrm>
        <a:off x="748672" y="2539918"/>
        <a:ext cx="5292140" cy="508162"/>
      </dsp:txXfrm>
    </dsp:sp>
    <dsp:sp modelId="{E0495070-4437-4273-A814-86A66922D030}">
      <dsp:nvSpPr>
        <dsp:cNvPr id="0" name=""/>
        <dsp:cNvSpPr/>
      </dsp:nvSpPr>
      <dsp:spPr>
        <a:xfrm>
          <a:off x="431071" y="2476398"/>
          <a:ext cx="635203" cy="635203"/>
        </a:xfrm>
        <a:prstGeom prst="ellipse">
          <a:avLst/>
        </a:prstGeom>
        <a:solidFill>
          <a:schemeClr val="lt1">
            <a:hueOff val="0"/>
            <a:satOff val="0"/>
            <a:lumOff val="0"/>
            <a:alphaOff val="0"/>
          </a:schemeClr>
        </a:solidFill>
        <a:ln w="6350" cap="flat" cmpd="sng" algn="ctr">
          <a:solidFill>
            <a:schemeClr val="accent4">
              <a:hueOff val="9300027"/>
              <a:satOff val="23685"/>
              <a:lumOff val="39412"/>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DC0A98BF-9C45-4535-BB8E-4D5AF4EBF202}">
      <dsp:nvSpPr>
        <dsp:cNvPr id="0" name=""/>
        <dsp:cNvSpPr/>
      </dsp:nvSpPr>
      <dsp:spPr>
        <a:xfrm>
          <a:off x="384538" y="3301918"/>
          <a:ext cx="5656275" cy="508162"/>
        </a:xfrm>
        <a:prstGeom prst="rect">
          <a:avLst/>
        </a:prstGeom>
        <a:gradFill rotWithShape="0">
          <a:gsLst>
            <a:gs pos="0">
              <a:schemeClr val="accent4">
                <a:hueOff val="12400035"/>
                <a:satOff val="31580"/>
                <a:lumOff val="52549"/>
                <a:alphaOff val="0"/>
                <a:satMod val="103000"/>
                <a:lumMod val="102000"/>
                <a:tint val="94000"/>
              </a:schemeClr>
            </a:gs>
            <a:gs pos="50000">
              <a:schemeClr val="accent4">
                <a:hueOff val="12400035"/>
                <a:satOff val="31580"/>
                <a:lumOff val="52549"/>
                <a:alphaOff val="0"/>
                <a:satMod val="110000"/>
                <a:lumMod val="100000"/>
                <a:shade val="100000"/>
              </a:schemeClr>
            </a:gs>
            <a:gs pos="100000">
              <a:schemeClr val="accent4">
                <a:hueOff val="12400035"/>
                <a:satOff val="31580"/>
                <a:lumOff val="52549"/>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3354" tIns="43180" rIns="43180" bIns="43180" numCol="1" spcCol="1270" anchor="ctr" anchorCtr="0">
          <a:noAutofit/>
        </a:bodyPr>
        <a:lstStyle/>
        <a:p>
          <a:pPr lvl="0" algn="l" defTabSz="755650">
            <a:lnSpc>
              <a:spcPct val="90000"/>
            </a:lnSpc>
            <a:spcBef>
              <a:spcPct val="0"/>
            </a:spcBef>
            <a:spcAft>
              <a:spcPct val="35000"/>
            </a:spcAft>
          </a:pPr>
          <a:r>
            <a:rPr lang="en-US" altLang="en-US" sz="1700" kern="1200" dirty="0" smtClean="0"/>
            <a:t>Errors and failure isolated from other systems</a:t>
          </a:r>
        </a:p>
      </dsp:txBody>
      <dsp:txXfrm>
        <a:off x="384538" y="3301918"/>
        <a:ext cx="5656275" cy="508162"/>
      </dsp:txXfrm>
    </dsp:sp>
    <dsp:sp modelId="{83A611D2-1590-4B20-A7E9-91446563DF0A}">
      <dsp:nvSpPr>
        <dsp:cNvPr id="0" name=""/>
        <dsp:cNvSpPr/>
      </dsp:nvSpPr>
      <dsp:spPr>
        <a:xfrm>
          <a:off x="66936" y="3238398"/>
          <a:ext cx="635203" cy="635203"/>
        </a:xfrm>
        <a:prstGeom prst="ellipse">
          <a:avLst/>
        </a:prstGeom>
        <a:solidFill>
          <a:schemeClr val="lt1">
            <a:hueOff val="0"/>
            <a:satOff val="0"/>
            <a:lumOff val="0"/>
            <a:alphaOff val="0"/>
          </a:schemeClr>
        </a:solidFill>
        <a:ln w="6350" cap="flat" cmpd="sng" algn="ctr">
          <a:solidFill>
            <a:schemeClr val="accent4">
              <a:hueOff val="12400035"/>
              <a:satOff val="31580"/>
              <a:lumOff val="52549"/>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8.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dirty="0"/>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dirty="0"/>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dirty="0"/>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D359E6A-97E8-48F6-B6EE-E28D3819B8F4}" type="slidenum">
              <a:rPr lang="en-US" altLang="en-US"/>
              <a:pPr/>
              <a:t>‹#›</a:t>
            </a:fld>
            <a:endParaRPr lang="en-US" altLang="en-US" dirty="0"/>
          </a:p>
        </p:txBody>
      </p:sp>
    </p:spTree>
    <p:extLst>
      <p:ext uri="{BB962C8B-B14F-4D97-AF65-F5344CB8AC3E}">
        <p14:creationId xmlns:p14="http://schemas.microsoft.com/office/powerpoint/2010/main" val="36864795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535594-ED57-4D61-8F26-FBD46E279C02}" type="slidenum">
              <a:rPr lang="en-US" altLang="en-US"/>
              <a:pPr/>
              <a:t>1</a:t>
            </a:fld>
            <a:endParaRPr lang="en-US" altLang="en-US" dirty="0"/>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en-US"/>
          </a:p>
        </p:txBody>
      </p:sp>
    </p:spTree>
    <p:extLst>
      <p:ext uri="{BB962C8B-B14F-4D97-AF65-F5344CB8AC3E}">
        <p14:creationId xmlns:p14="http://schemas.microsoft.com/office/powerpoint/2010/main" val="2140115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4E6BCE6A-F181-4823-A183-41FEC2B0A07A}" type="slidenum">
              <a:rPr lang="nl-NL" altLang="en-US" smtClean="0"/>
              <a:pPr/>
              <a:t>11</a:t>
            </a:fld>
            <a:endParaRPr lang="nl-NL" altLang="en-US" smtClean="0"/>
          </a:p>
        </p:txBody>
      </p:sp>
    </p:spTree>
    <p:extLst>
      <p:ext uri="{BB962C8B-B14F-4D97-AF65-F5344CB8AC3E}">
        <p14:creationId xmlns:p14="http://schemas.microsoft.com/office/powerpoint/2010/main" val="1714058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smtClean="0"/>
              <a:t>Multi-systems</a:t>
            </a:r>
            <a:r>
              <a:rPr lang="en-US" altLang="en-US" baseline="0" dirty="0" smtClean="0"/>
              <a:t> are common throughout states and local areas. They have very strong proponents and opponents. This is due to the  superior quality of separate systems that manage certain programs extremely well, yet those same systems don’t offer that superior quality for other programs. </a:t>
            </a:r>
            <a:endParaRPr lang="en-US" altLang="en-US" dirty="0"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B568FCFA-7F8C-4692-8BB2-522252ADDF65}" type="slidenum">
              <a:rPr lang="nl-NL" altLang="en-US" smtClean="0"/>
              <a:pPr/>
              <a:t>13</a:t>
            </a:fld>
            <a:endParaRPr lang="nl-NL" altLang="en-US" smtClean="0"/>
          </a:p>
        </p:txBody>
      </p:sp>
    </p:spTree>
    <p:extLst>
      <p:ext uri="{BB962C8B-B14F-4D97-AF65-F5344CB8AC3E}">
        <p14:creationId xmlns:p14="http://schemas.microsoft.com/office/powerpoint/2010/main" val="2800619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smtClean="0"/>
              <a:t>Normally less maintenance and repair points due to it being one of multiple systems. </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1F91196-6B12-4535-8907-3F29E4A3FF12}" type="slidenum">
              <a:rPr lang="nl-NL" altLang="en-US" smtClean="0"/>
              <a:pPr/>
              <a:t>14</a:t>
            </a:fld>
            <a:endParaRPr lang="nl-NL" altLang="en-US" smtClean="0"/>
          </a:p>
        </p:txBody>
      </p:sp>
    </p:spTree>
    <p:extLst>
      <p:ext uri="{BB962C8B-B14F-4D97-AF65-F5344CB8AC3E}">
        <p14:creationId xmlns:p14="http://schemas.microsoft.com/office/powerpoint/2010/main" val="1994951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7191893-A942-4A35-A4C3-F367CF97B367}" type="slidenum">
              <a:rPr lang="nl-NL" altLang="en-US" smtClean="0"/>
              <a:pPr/>
              <a:t>15</a:t>
            </a:fld>
            <a:endParaRPr lang="nl-NL" altLang="en-US" smtClean="0"/>
          </a:p>
        </p:txBody>
      </p:sp>
    </p:spTree>
    <p:extLst>
      <p:ext uri="{BB962C8B-B14F-4D97-AF65-F5344CB8AC3E}">
        <p14:creationId xmlns:p14="http://schemas.microsoft.com/office/powerpoint/2010/main" val="7853699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3026E74-A63E-4D1D-8A25-FE43B8BB92BD}" type="slidenum">
              <a:rPr lang="nl-NL" altLang="en-US" smtClean="0"/>
              <a:pPr/>
              <a:t>16</a:t>
            </a:fld>
            <a:endParaRPr lang="nl-NL" altLang="en-US" smtClean="0"/>
          </a:p>
        </p:txBody>
      </p:sp>
    </p:spTree>
    <p:extLst>
      <p:ext uri="{BB962C8B-B14F-4D97-AF65-F5344CB8AC3E}">
        <p14:creationId xmlns:p14="http://schemas.microsoft.com/office/powerpoint/2010/main" val="1748047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91751AA6-B7C9-4BF5-BACC-26C153448652}" type="slidenum">
              <a:rPr lang="nl-NL" altLang="en-US" smtClean="0"/>
              <a:pPr/>
              <a:t>17</a:t>
            </a:fld>
            <a:endParaRPr lang="nl-NL" altLang="en-US" smtClean="0"/>
          </a:p>
        </p:txBody>
      </p:sp>
    </p:spTree>
    <p:extLst>
      <p:ext uri="{BB962C8B-B14F-4D97-AF65-F5344CB8AC3E}">
        <p14:creationId xmlns:p14="http://schemas.microsoft.com/office/powerpoint/2010/main" val="25755437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5936AA4-A1BA-4BF7-8570-EE256CC2F6E1}" type="slidenum">
              <a:rPr lang="nl-NL" altLang="en-US" smtClean="0"/>
              <a:pPr/>
              <a:t>18</a:t>
            </a:fld>
            <a:endParaRPr lang="nl-NL" altLang="en-US" smtClean="0"/>
          </a:p>
        </p:txBody>
      </p:sp>
    </p:spTree>
    <p:extLst>
      <p:ext uri="{BB962C8B-B14F-4D97-AF65-F5344CB8AC3E}">
        <p14:creationId xmlns:p14="http://schemas.microsoft.com/office/powerpoint/2010/main" val="16733832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D2895874-437F-4D22-A20F-3D25FE7AAFB0}" type="slidenum">
              <a:rPr lang="nl-NL" altLang="en-US" smtClean="0"/>
              <a:pPr/>
              <a:t>19</a:t>
            </a:fld>
            <a:endParaRPr lang="nl-NL" altLang="en-US" smtClean="0"/>
          </a:p>
        </p:txBody>
      </p:sp>
    </p:spTree>
    <p:extLst>
      <p:ext uri="{BB962C8B-B14F-4D97-AF65-F5344CB8AC3E}">
        <p14:creationId xmlns:p14="http://schemas.microsoft.com/office/powerpoint/2010/main" val="2460250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smtClean="0"/>
              <a:t>USDOL, USDA, HHS, USDOE </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699DE2E-19BE-42E6-985E-A7B241E6E02B}" type="slidenum">
              <a:rPr lang="nl-NL" altLang="en-US" smtClean="0"/>
              <a:pPr/>
              <a:t>20</a:t>
            </a:fld>
            <a:endParaRPr lang="nl-NL" altLang="en-US" smtClean="0"/>
          </a:p>
        </p:txBody>
      </p:sp>
    </p:spTree>
    <p:extLst>
      <p:ext uri="{BB962C8B-B14F-4D97-AF65-F5344CB8AC3E}">
        <p14:creationId xmlns:p14="http://schemas.microsoft.com/office/powerpoint/2010/main" val="3542615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AD207DE-BE36-41E9-84C3-D2C6B54891BC}" type="slidenum">
              <a:rPr lang="nl-NL" altLang="en-US" smtClean="0"/>
              <a:pPr/>
              <a:t>21</a:t>
            </a:fld>
            <a:endParaRPr lang="nl-NL" altLang="en-US" smtClean="0"/>
          </a:p>
        </p:txBody>
      </p:sp>
    </p:spTree>
    <p:extLst>
      <p:ext uri="{BB962C8B-B14F-4D97-AF65-F5344CB8AC3E}">
        <p14:creationId xmlns:p14="http://schemas.microsoft.com/office/powerpoint/2010/main" val="858707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r>
              <a:rPr lang="en-US" altLang="en-US" dirty="0" smtClean="0"/>
              <a:t>The partner</a:t>
            </a:r>
            <a:r>
              <a:rPr lang="en-US" altLang="en-US" baseline="0" dirty="0" smtClean="0"/>
              <a:t> agency is the Florida Department of Children and Families. They handle eligibility and benefits. The State Workforce Agency handles the employment and training.  These programs are for SNAP and TANF/WT only. </a:t>
            </a:r>
            <a:endParaRPr altLang="en-US" dirty="0" smtClean="0"/>
          </a:p>
        </p:txBody>
      </p:sp>
      <p:sp>
        <p:nvSpPr>
          <p:cNvPr id="16388"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7698BA-6011-4BD6-9F36-F3191E0E3AEA}" type="slidenum">
              <a:rPr lang="nl-NL" altLang="en-US" smtClean="0"/>
              <a:pPr>
                <a:spcBef>
                  <a:spcPct val="0"/>
                </a:spcBef>
              </a:pPr>
              <a:t>2</a:t>
            </a:fld>
            <a:endParaRPr lang="nl-NL" altLang="en-US" smtClean="0"/>
          </a:p>
        </p:txBody>
      </p:sp>
    </p:spTree>
    <p:extLst>
      <p:ext uri="{BB962C8B-B14F-4D97-AF65-F5344CB8AC3E}">
        <p14:creationId xmlns:p14="http://schemas.microsoft.com/office/powerpoint/2010/main" val="9311691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smtClean="0"/>
              <a:t>Models</a:t>
            </a:r>
            <a:r>
              <a:rPr lang="en-US" altLang="en-US" baseline="0" dirty="0" smtClean="0"/>
              <a:t> can use data from disparate systems and pull data in real-time; this is usually slower. Disparate systems can also write the essential data elements required from their program to a centralized database. </a:t>
            </a: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96FDF94C-C2E4-48BB-BFB6-F505AEB32932}" type="slidenum">
              <a:rPr lang="nl-NL" altLang="en-US" smtClean="0"/>
              <a:pPr/>
              <a:t>22</a:t>
            </a:fld>
            <a:endParaRPr lang="nl-NL" altLang="en-US" smtClean="0"/>
          </a:p>
        </p:txBody>
      </p:sp>
    </p:spTree>
    <p:extLst>
      <p:ext uri="{BB962C8B-B14F-4D97-AF65-F5344CB8AC3E}">
        <p14:creationId xmlns:p14="http://schemas.microsoft.com/office/powerpoint/2010/main" val="14406191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3AE5C5D-F16C-4EA3-A183-F2857036F49C}" type="slidenum">
              <a:rPr lang="nl-NL" altLang="en-US" smtClean="0"/>
              <a:pPr/>
              <a:t>23</a:t>
            </a:fld>
            <a:endParaRPr lang="nl-NL" altLang="en-US" smtClean="0"/>
          </a:p>
        </p:txBody>
      </p:sp>
    </p:spTree>
    <p:extLst>
      <p:ext uri="{BB962C8B-B14F-4D97-AF65-F5344CB8AC3E}">
        <p14:creationId xmlns:p14="http://schemas.microsoft.com/office/powerpoint/2010/main" val="2087542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smtClean="0"/>
              <a:t>Talent</a:t>
            </a:r>
            <a:r>
              <a:rPr lang="en-US" altLang="en-US" baseline="0" dirty="0" smtClean="0"/>
              <a:t> pool with that skillset. </a:t>
            </a:r>
            <a:endParaRPr lang="en-US" altLang="en-US" dirty="0"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D1A96040-070B-49C4-980B-6D040AEB6AFF}" type="slidenum">
              <a:rPr lang="nl-NL" altLang="en-US" smtClean="0"/>
              <a:pPr/>
              <a:t>24</a:t>
            </a:fld>
            <a:endParaRPr lang="nl-NL" altLang="en-US" smtClean="0"/>
          </a:p>
        </p:txBody>
      </p:sp>
    </p:spTree>
    <p:extLst>
      <p:ext uri="{BB962C8B-B14F-4D97-AF65-F5344CB8AC3E}">
        <p14:creationId xmlns:p14="http://schemas.microsoft.com/office/powerpoint/2010/main" val="12294568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65B59B99-5DF6-4AC4-9441-BD37D17E9429}" type="slidenum">
              <a:rPr lang="nl-NL" altLang="en-US" smtClean="0"/>
              <a:pPr/>
              <a:t>25</a:t>
            </a:fld>
            <a:endParaRPr lang="nl-NL" altLang="en-US" smtClean="0"/>
          </a:p>
        </p:txBody>
      </p:sp>
    </p:spTree>
    <p:extLst>
      <p:ext uri="{BB962C8B-B14F-4D97-AF65-F5344CB8AC3E}">
        <p14:creationId xmlns:p14="http://schemas.microsoft.com/office/powerpoint/2010/main" val="11252297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54149FD-51F6-4C0E-9AEB-7D704E31781D}" type="slidenum">
              <a:rPr lang="nl-NL" altLang="en-US" smtClean="0"/>
              <a:pPr/>
              <a:t>26</a:t>
            </a:fld>
            <a:endParaRPr lang="nl-NL" altLang="en-US" smtClean="0"/>
          </a:p>
        </p:txBody>
      </p:sp>
    </p:spTree>
    <p:extLst>
      <p:ext uri="{BB962C8B-B14F-4D97-AF65-F5344CB8AC3E}">
        <p14:creationId xmlns:p14="http://schemas.microsoft.com/office/powerpoint/2010/main" val="37721784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960070C-2FBA-489F-B003-039533E4BA92}" type="slidenum">
              <a:rPr lang="nl-NL" altLang="en-US" smtClean="0"/>
              <a:pPr/>
              <a:t>27</a:t>
            </a:fld>
            <a:endParaRPr lang="nl-NL" altLang="en-US" smtClean="0"/>
          </a:p>
        </p:txBody>
      </p:sp>
    </p:spTree>
    <p:extLst>
      <p:ext uri="{BB962C8B-B14F-4D97-AF65-F5344CB8AC3E}">
        <p14:creationId xmlns:p14="http://schemas.microsoft.com/office/powerpoint/2010/main" val="34991074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0B50AA9E-2822-449F-A53B-A225F3C9A6DB}" type="slidenum">
              <a:rPr lang="nl-NL" altLang="en-US" smtClean="0"/>
              <a:pPr/>
              <a:t>28</a:t>
            </a:fld>
            <a:endParaRPr lang="nl-NL" altLang="en-US" smtClean="0"/>
          </a:p>
        </p:txBody>
      </p:sp>
    </p:spTree>
    <p:extLst>
      <p:ext uri="{BB962C8B-B14F-4D97-AF65-F5344CB8AC3E}">
        <p14:creationId xmlns:p14="http://schemas.microsoft.com/office/powerpoint/2010/main" val="6908912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BFDB255D-7E49-49A3-9A5D-89589D72D78D}" type="slidenum">
              <a:rPr lang="nl-NL" altLang="en-US" smtClean="0"/>
              <a:pPr/>
              <a:t>29</a:t>
            </a:fld>
            <a:endParaRPr lang="nl-NL" altLang="en-US" smtClean="0"/>
          </a:p>
        </p:txBody>
      </p:sp>
    </p:spTree>
    <p:extLst>
      <p:ext uri="{BB962C8B-B14F-4D97-AF65-F5344CB8AC3E}">
        <p14:creationId xmlns:p14="http://schemas.microsoft.com/office/powerpoint/2010/main" val="36549628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3CECB9B-FAC7-4873-9700-16E4F4EAD4BE}" type="slidenum">
              <a:rPr lang="nl-NL" altLang="en-US" smtClean="0"/>
              <a:pPr/>
              <a:t>30</a:t>
            </a:fld>
            <a:endParaRPr lang="nl-NL" altLang="en-US" smtClean="0"/>
          </a:p>
        </p:txBody>
      </p:sp>
    </p:spTree>
    <p:extLst>
      <p:ext uri="{BB962C8B-B14F-4D97-AF65-F5344CB8AC3E}">
        <p14:creationId xmlns:p14="http://schemas.microsoft.com/office/powerpoint/2010/main" val="5632145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48C78A00-2E95-4ED6-9EA4-0CC4895AAE98}" type="slidenum">
              <a:rPr lang="nl-NL" altLang="en-US" smtClean="0"/>
              <a:pPr/>
              <a:t>31</a:t>
            </a:fld>
            <a:endParaRPr lang="nl-NL" altLang="en-US" smtClean="0"/>
          </a:p>
        </p:txBody>
      </p:sp>
    </p:spTree>
    <p:extLst>
      <p:ext uri="{BB962C8B-B14F-4D97-AF65-F5344CB8AC3E}">
        <p14:creationId xmlns:p14="http://schemas.microsoft.com/office/powerpoint/2010/main" val="2651087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r>
              <a:rPr lang="en-US" altLang="en-US" dirty="0" smtClean="0"/>
              <a:t>The partner</a:t>
            </a:r>
            <a:r>
              <a:rPr lang="en-US" altLang="en-US" baseline="0" dirty="0" smtClean="0"/>
              <a:t> agency is the Florida Department of Children and Families. They handle eligibility and benefits. The State Workforce Agency handles the employment and training.  These programs are for SNAP and TANF/WT only. </a:t>
            </a:r>
            <a:endParaRPr altLang="en-US" dirty="0" smtClean="0"/>
          </a:p>
        </p:txBody>
      </p:sp>
      <p:sp>
        <p:nvSpPr>
          <p:cNvPr id="16388"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7698BA-6011-4BD6-9F36-F3191E0E3AEA}" type="slidenum">
              <a:rPr lang="nl-NL" altLang="en-US" smtClean="0"/>
              <a:pPr>
                <a:spcBef>
                  <a:spcPct val="0"/>
                </a:spcBef>
              </a:pPr>
              <a:t>3</a:t>
            </a:fld>
            <a:endParaRPr lang="nl-NL" altLang="en-US" smtClean="0"/>
          </a:p>
        </p:txBody>
      </p:sp>
    </p:spTree>
    <p:extLst>
      <p:ext uri="{BB962C8B-B14F-4D97-AF65-F5344CB8AC3E}">
        <p14:creationId xmlns:p14="http://schemas.microsoft.com/office/powerpoint/2010/main" val="9311691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6A8C754-99CC-40E3-A240-0E375C677727}" type="slidenum">
              <a:rPr lang="nl-NL" altLang="en-US" smtClean="0"/>
              <a:pPr/>
              <a:t>32</a:t>
            </a:fld>
            <a:endParaRPr lang="nl-NL" altLang="en-US" smtClean="0"/>
          </a:p>
        </p:txBody>
      </p:sp>
    </p:spTree>
    <p:extLst>
      <p:ext uri="{BB962C8B-B14F-4D97-AF65-F5344CB8AC3E}">
        <p14:creationId xmlns:p14="http://schemas.microsoft.com/office/powerpoint/2010/main" val="29274740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smtClean="0"/>
              <a:t>The 5 Disparate</a:t>
            </a:r>
            <a:r>
              <a:rPr lang="en-US" altLang="en-US" baseline="0" dirty="0" smtClean="0"/>
              <a:t> systems include: </a:t>
            </a:r>
          </a:p>
          <a:p>
            <a:pPr marL="228600" indent="-228600">
              <a:buAutoNum type="arabicPeriod"/>
            </a:pPr>
            <a:r>
              <a:rPr lang="en-US" altLang="en-US" baseline="0" dirty="0" smtClean="0"/>
              <a:t>Unemployment Compensation </a:t>
            </a:r>
          </a:p>
          <a:p>
            <a:pPr marL="228600" indent="-228600">
              <a:buAutoNum type="arabicPeriod"/>
            </a:pPr>
            <a:r>
              <a:rPr lang="en-US" altLang="en-US" baseline="0" dirty="0" smtClean="0"/>
              <a:t>TANF/SNAP – The Public Assistance Training and Employment System (PATES)</a:t>
            </a:r>
          </a:p>
          <a:p>
            <a:pPr marL="228600" indent="-228600">
              <a:buAutoNum type="arabicPeriod"/>
            </a:pPr>
            <a:r>
              <a:rPr lang="en-US" altLang="en-US" baseline="0" dirty="0" smtClean="0"/>
              <a:t>Supplemental TANF/SNAP data from Department of Children and Families</a:t>
            </a:r>
          </a:p>
          <a:p>
            <a:pPr marL="228600" indent="-228600">
              <a:buAutoNum type="arabicPeriod"/>
            </a:pPr>
            <a:r>
              <a:rPr lang="en-US" altLang="en-US" baseline="0" dirty="0" smtClean="0"/>
              <a:t>New Hire Data from the Department of Revenue</a:t>
            </a:r>
          </a:p>
          <a:p>
            <a:pPr marL="228600" indent="-228600">
              <a:buAutoNum type="arabicPeriod"/>
            </a:pPr>
            <a:r>
              <a:rPr lang="en-US" altLang="en-US" baseline="0" dirty="0" smtClean="0"/>
              <a:t>WIOA/TAA/WP from The Labor Exchange Training Tracking System (LETTS) </a:t>
            </a:r>
            <a:endParaRPr lang="en-US" altLang="en-US" dirty="0"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D43BB21D-7C87-4678-AED2-C46BC03F345C}" type="slidenum">
              <a:rPr lang="nl-NL" altLang="en-US" smtClean="0"/>
              <a:pPr/>
              <a:t>33</a:t>
            </a:fld>
            <a:endParaRPr lang="nl-NL" altLang="en-US" smtClean="0"/>
          </a:p>
        </p:txBody>
      </p:sp>
    </p:spTree>
    <p:extLst>
      <p:ext uri="{BB962C8B-B14F-4D97-AF65-F5344CB8AC3E}">
        <p14:creationId xmlns:p14="http://schemas.microsoft.com/office/powerpoint/2010/main" val="33918389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5CEB742-98E2-438A-825C-C77D5DCFD9CC}" type="slidenum">
              <a:rPr lang="nl-NL" altLang="en-US" smtClean="0"/>
              <a:pPr/>
              <a:t>34</a:t>
            </a:fld>
            <a:endParaRPr lang="nl-NL" altLang="en-US" smtClean="0"/>
          </a:p>
        </p:txBody>
      </p:sp>
    </p:spTree>
    <p:extLst>
      <p:ext uri="{BB962C8B-B14F-4D97-AF65-F5344CB8AC3E}">
        <p14:creationId xmlns:p14="http://schemas.microsoft.com/office/powerpoint/2010/main" val="25313904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1AE38455-F9DD-4C30-8879-88B364706A47}" type="slidenum">
              <a:rPr lang="nl-NL" altLang="en-US" smtClean="0"/>
              <a:pPr/>
              <a:t>35</a:t>
            </a:fld>
            <a:endParaRPr lang="nl-NL" altLang="en-US" smtClean="0"/>
          </a:p>
        </p:txBody>
      </p:sp>
    </p:spTree>
    <p:extLst>
      <p:ext uri="{BB962C8B-B14F-4D97-AF65-F5344CB8AC3E}">
        <p14:creationId xmlns:p14="http://schemas.microsoft.com/office/powerpoint/2010/main" val="26574314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12B89DA-21ED-47E3-8516-6875D8F9A02B}" type="slidenum">
              <a:rPr lang="nl-NL" altLang="en-US" smtClean="0"/>
              <a:pPr/>
              <a:t>36</a:t>
            </a:fld>
            <a:endParaRPr lang="nl-NL" altLang="en-US" smtClean="0"/>
          </a:p>
        </p:txBody>
      </p:sp>
    </p:spTree>
    <p:extLst>
      <p:ext uri="{BB962C8B-B14F-4D97-AF65-F5344CB8AC3E}">
        <p14:creationId xmlns:p14="http://schemas.microsoft.com/office/powerpoint/2010/main" val="15826306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12B89DA-21ED-47E3-8516-6875D8F9A02B}" type="slidenum">
              <a:rPr lang="nl-NL" altLang="en-US" smtClean="0"/>
              <a:pPr/>
              <a:t>37</a:t>
            </a:fld>
            <a:endParaRPr lang="nl-NL" altLang="en-US" smtClean="0"/>
          </a:p>
        </p:txBody>
      </p:sp>
    </p:spTree>
    <p:extLst>
      <p:ext uri="{BB962C8B-B14F-4D97-AF65-F5344CB8AC3E}">
        <p14:creationId xmlns:p14="http://schemas.microsoft.com/office/powerpoint/2010/main" val="38296554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69EBFAA7-B432-49B7-A09A-C6DB38313AC0}" type="slidenum">
              <a:rPr lang="nl-NL" altLang="en-US" smtClean="0"/>
              <a:pPr/>
              <a:t>38</a:t>
            </a:fld>
            <a:endParaRPr lang="nl-NL" altLang="en-US" smtClean="0"/>
          </a:p>
        </p:txBody>
      </p:sp>
    </p:spTree>
    <p:extLst>
      <p:ext uri="{BB962C8B-B14F-4D97-AF65-F5344CB8AC3E}">
        <p14:creationId xmlns:p14="http://schemas.microsoft.com/office/powerpoint/2010/main" val="39881001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smtClean="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B04A5100-92B8-4587-9AF2-E98E06C94511}" type="slidenum">
              <a:rPr lang="nl-NL" altLang="en-US" smtClean="0"/>
              <a:pPr/>
              <a:t>39</a:t>
            </a:fld>
            <a:endParaRPr lang="nl-NL" altLang="en-US" smtClean="0"/>
          </a:p>
        </p:txBody>
      </p:sp>
    </p:spTree>
    <p:extLst>
      <p:ext uri="{BB962C8B-B14F-4D97-AF65-F5344CB8AC3E}">
        <p14:creationId xmlns:p14="http://schemas.microsoft.com/office/powerpoint/2010/main" val="1364209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142303-B31C-4E58-BCBB-311A409B5A5D}" type="slidenum">
              <a:rPr lang="en-US" smtClean="0"/>
              <a:t>40</a:t>
            </a:fld>
            <a:endParaRPr lang="en-US" dirty="0"/>
          </a:p>
        </p:txBody>
      </p:sp>
    </p:spTree>
    <p:extLst>
      <p:ext uri="{BB962C8B-B14F-4D97-AF65-F5344CB8AC3E}">
        <p14:creationId xmlns:p14="http://schemas.microsoft.com/office/powerpoint/2010/main" val="2800237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r>
              <a:rPr lang="en-US" altLang="en-US" dirty="0" smtClean="0"/>
              <a:t>The partner</a:t>
            </a:r>
            <a:r>
              <a:rPr lang="en-US" altLang="en-US" baseline="0" dirty="0" smtClean="0"/>
              <a:t> agency is the Florida Department of Children and Families. They handle eligibility and benefits. The State Workforce Agency handles the employment and training.  These programs are for SNAP and TANF/WT only. </a:t>
            </a:r>
            <a:endParaRPr altLang="en-US" dirty="0" smtClean="0"/>
          </a:p>
        </p:txBody>
      </p:sp>
      <p:sp>
        <p:nvSpPr>
          <p:cNvPr id="16388"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7698BA-6011-4BD6-9F36-F3191E0E3AEA}" type="slidenum">
              <a:rPr lang="nl-NL" altLang="en-US" smtClean="0"/>
              <a:pPr>
                <a:spcBef>
                  <a:spcPct val="0"/>
                </a:spcBef>
              </a:pPr>
              <a:t>4</a:t>
            </a:fld>
            <a:endParaRPr lang="nl-NL" altLang="en-US" smtClean="0"/>
          </a:p>
        </p:txBody>
      </p:sp>
    </p:spTree>
    <p:extLst>
      <p:ext uri="{BB962C8B-B14F-4D97-AF65-F5344CB8AC3E}">
        <p14:creationId xmlns:p14="http://schemas.microsoft.com/office/powerpoint/2010/main" val="931169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r>
              <a:rPr lang="en-US" altLang="en-US" dirty="0" smtClean="0"/>
              <a:t>The partner</a:t>
            </a:r>
            <a:r>
              <a:rPr lang="en-US" altLang="en-US" baseline="0" dirty="0" smtClean="0"/>
              <a:t> agency is the Florida Department of Children and Families. They handle eligibility and benefits. The State Workforce Agency handles the employment and training.  These programs are for SNAP and TANF/WT only. </a:t>
            </a:r>
            <a:endParaRPr altLang="en-US" dirty="0" smtClean="0"/>
          </a:p>
        </p:txBody>
      </p:sp>
      <p:sp>
        <p:nvSpPr>
          <p:cNvPr id="16388"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7698BA-6011-4BD6-9F36-F3191E0E3AEA}" type="slidenum">
              <a:rPr lang="nl-NL" altLang="en-US" smtClean="0"/>
              <a:pPr>
                <a:spcBef>
                  <a:spcPct val="0"/>
                </a:spcBef>
              </a:pPr>
              <a:t>5</a:t>
            </a:fld>
            <a:endParaRPr lang="nl-NL" altLang="en-US" smtClean="0"/>
          </a:p>
        </p:txBody>
      </p:sp>
    </p:spTree>
    <p:extLst>
      <p:ext uri="{BB962C8B-B14F-4D97-AF65-F5344CB8AC3E}">
        <p14:creationId xmlns:p14="http://schemas.microsoft.com/office/powerpoint/2010/main" val="931169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smtClean="0"/>
              <a:t>While the collection systems are different. All data from those systems is housed in one database.  Possibly</a:t>
            </a:r>
            <a:r>
              <a:rPr lang="en-US" altLang="en-US" baseline="0" dirty="0" smtClean="0"/>
              <a:t> Unknown </a:t>
            </a:r>
            <a:r>
              <a:rPr lang="en-US" altLang="en-US" dirty="0" smtClean="0"/>
              <a:t>Definitions:</a:t>
            </a:r>
            <a:r>
              <a:rPr lang="en-US" altLang="en-US" baseline="0" dirty="0" smtClean="0"/>
              <a:t> </a:t>
            </a:r>
          </a:p>
          <a:p>
            <a:r>
              <a:rPr lang="en-US" altLang="en-US" baseline="0" dirty="0" smtClean="0"/>
              <a:t>UC = Unemployment Compensation </a:t>
            </a:r>
          </a:p>
          <a:p>
            <a:r>
              <a:rPr lang="en-US" altLang="en-US" baseline="0" dirty="0" smtClean="0"/>
              <a:t>NFJP = National Farmworker Jobs Program</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431EF00-95F7-4B2F-8B81-EC63616AE6F9}" type="slidenum">
              <a:rPr lang="nl-NL" altLang="en-US" smtClean="0"/>
              <a:pPr/>
              <a:t>6</a:t>
            </a:fld>
            <a:endParaRPr lang="nl-NL" altLang="en-US" smtClean="0"/>
          </a:p>
        </p:txBody>
      </p:sp>
    </p:spTree>
    <p:extLst>
      <p:ext uri="{BB962C8B-B14F-4D97-AF65-F5344CB8AC3E}">
        <p14:creationId xmlns:p14="http://schemas.microsoft.com/office/powerpoint/2010/main" val="1728171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a:t>
            </a:r>
            <a:r>
              <a:rPr lang="en-US" baseline="0" dirty="0" smtClean="0"/>
              <a:t> collection methods</a:t>
            </a:r>
            <a:endParaRPr lang="en-US" dirty="0"/>
          </a:p>
        </p:txBody>
      </p:sp>
      <p:sp>
        <p:nvSpPr>
          <p:cNvPr id="4" name="Slide Number Placeholder 3"/>
          <p:cNvSpPr>
            <a:spLocks noGrp="1"/>
          </p:cNvSpPr>
          <p:nvPr>
            <p:ph type="sldNum" sz="quarter" idx="10"/>
          </p:nvPr>
        </p:nvSpPr>
        <p:spPr/>
        <p:txBody>
          <a:bodyPr/>
          <a:lstStyle/>
          <a:p>
            <a:fld id="{9D359E6A-97E8-48F6-B6EE-E28D3819B8F4}" type="slidenum">
              <a:rPr lang="en-US" altLang="en-US" smtClean="0"/>
              <a:pPr/>
              <a:t>7</a:t>
            </a:fld>
            <a:endParaRPr lang="en-US" altLang="en-US" dirty="0"/>
          </a:p>
        </p:txBody>
      </p:sp>
    </p:spTree>
    <p:extLst>
      <p:ext uri="{BB962C8B-B14F-4D97-AF65-F5344CB8AC3E}">
        <p14:creationId xmlns:p14="http://schemas.microsoft.com/office/powerpoint/2010/main" val="3677689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4 tools primarily to disseminate or report out data an analytics. </a:t>
            </a:r>
            <a:endParaRPr lang="en-US" dirty="0"/>
          </a:p>
        </p:txBody>
      </p:sp>
      <p:sp>
        <p:nvSpPr>
          <p:cNvPr id="4" name="Slide Number Placeholder 3"/>
          <p:cNvSpPr>
            <a:spLocks noGrp="1"/>
          </p:cNvSpPr>
          <p:nvPr>
            <p:ph type="sldNum" sz="quarter" idx="10"/>
          </p:nvPr>
        </p:nvSpPr>
        <p:spPr/>
        <p:txBody>
          <a:bodyPr/>
          <a:lstStyle/>
          <a:p>
            <a:fld id="{9D359E6A-97E8-48F6-B6EE-E28D3819B8F4}" type="slidenum">
              <a:rPr lang="en-US" altLang="en-US" smtClean="0"/>
              <a:pPr/>
              <a:t>8</a:t>
            </a:fld>
            <a:endParaRPr lang="en-US" altLang="en-US" dirty="0"/>
          </a:p>
        </p:txBody>
      </p:sp>
    </p:spTree>
    <p:extLst>
      <p:ext uri="{BB962C8B-B14F-4D97-AF65-F5344CB8AC3E}">
        <p14:creationId xmlns:p14="http://schemas.microsoft.com/office/powerpoint/2010/main" val="3109322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smtClean="0"/>
              <a:t>Henry Ford – The consumer will be able to choose any color they desire….as long as it is black. </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AA8F4B85-C8BE-48EA-B006-2D4CF60E5A73}" type="slidenum">
              <a:rPr lang="nl-NL" altLang="en-US" smtClean="0"/>
              <a:pPr/>
              <a:t>9</a:t>
            </a:fld>
            <a:endParaRPr lang="nl-NL" altLang="en-US" smtClean="0"/>
          </a:p>
        </p:txBody>
      </p:sp>
    </p:spTree>
    <p:extLst>
      <p:ext uri="{BB962C8B-B14F-4D97-AF65-F5344CB8AC3E}">
        <p14:creationId xmlns:p14="http://schemas.microsoft.com/office/powerpoint/2010/main" val="2341525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305550" y="2724150"/>
            <a:ext cx="2686050" cy="70485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algn="ctr">
              <a:defRPr sz="3200"/>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6305550" y="3657600"/>
            <a:ext cx="2686050" cy="485775"/>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marL="0" indent="0" algn="ctr">
              <a:buFontTx/>
              <a:buNone/>
              <a:defRPr sz="2000">
                <a:solidFill>
                  <a:schemeClr val="bg1"/>
                </a:solidFill>
              </a:defRPr>
            </a:lvl1pPr>
          </a:lstStyle>
          <a:p>
            <a:pPr lvl="0"/>
            <a:r>
              <a:rPr lang="en-US" alt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003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3175" y="438150"/>
            <a:ext cx="2076450" cy="5581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3825" y="438150"/>
            <a:ext cx="6076950"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527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2800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878564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71550" y="1752600"/>
            <a:ext cx="35814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5350" y="1752600"/>
            <a:ext cx="35814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6625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48693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39594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502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058182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07898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71550" y="1752600"/>
            <a:ext cx="73152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b="0" i="0" u="none"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b="0" i="0" u="none"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5.xml"/><Relationship Id="rId1" Type="http://schemas.openxmlformats.org/officeDocument/2006/relationships/slideLayout" Target="../slideLayouts/slideLayout4.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6.xml"/><Relationship Id="rId1" Type="http://schemas.openxmlformats.org/officeDocument/2006/relationships/slideLayout" Target="../slideLayouts/slideLayout4.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7.xml"/><Relationship Id="rId1" Type="http://schemas.openxmlformats.org/officeDocument/2006/relationships/slideLayout" Target="../slideLayouts/slideLayout4.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8.xml"/><Relationship Id="rId1" Type="http://schemas.openxmlformats.org/officeDocument/2006/relationships/slideLayout" Target="../slideLayouts/slideLayout4.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30.xml"/><Relationship Id="rId1" Type="http://schemas.openxmlformats.org/officeDocument/2006/relationships/slideLayout" Target="../slideLayouts/slideLayout4.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31.xml"/><Relationship Id="rId1" Type="http://schemas.openxmlformats.org/officeDocument/2006/relationships/slideLayout" Target="../slideLayouts/slideLayout4.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32.xml"/><Relationship Id="rId1" Type="http://schemas.openxmlformats.org/officeDocument/2006/relationships/slideLayout" Target="../slideLayouts/slideLayout4.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33.xml"/><Relationship Id="rId1" Type="http://schemas.openxmlformats.org/officeDocument/2006/relationships/slideLayout" Target="../slideLayouts/slideLayout4.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36.xml.rels><?xml version="1.0" encoding="UTF-8" standalone="yes"?>
<Relationships xmlns="http://schemas.openxmlformats.org/package/2006/relationships"><Relationship Id="rId8" Type="http://schemas.openxmlformats.org/officeDocument/2006/relationships/diagramColors" Target="../diagrams/colors22.xml"/><Relationship Id="rId3" Type="http://schemas.openxmlformats.org/officeDocument/2006/relationships/notesSlide" Target="../notesSlides/notesSlide34.xml"/><Relationship Id="rId7" Type="http://schemas.openxmlformats.org/officeDocument/2006/relationships/diagramQuickStyle" Target="../diagrams/quickStyle22.xml"/><Relationship Id="rId2" Type="http://schemas.openxmlformats.org/officeDocument/2006/relationships/slideLayout" Target="../slideLayouts/slideLayout4.xml"/><Relationship Id="rId1" Type="http://schemas.openxmlformats.org/officeDocument/2006/relationships/themeOverride" Target="../theme/themeOverride1.xml"/><Relationship Id="rId6" Type="http://schemas.openxmlformats.org/officeDocument/2006/relationships/diagramLayout" Target="../diagrams/layout22.xml"/><Relationship Id="rId5" Type="http://schemas.openxmlformats.org/officeDocument/2006/relationships/diagramData" Target="../diagrams/data22.xml"/><Relationship Id="rId4" Type="http://schemas.openxmlformats.org/officeDocument/2006/relationships/image" Target="../media/image1.jpeg"/><Relationship Id="rId9" Type="http://schemas.microsoft.com/office/2007/relationships/diagramDrawing" Target="../diagrams/drawing22.xml"/></Relationships>
</file>

<file path=ppt/slides/_rels/slide37.xml.rels><?xml version="1.0" encoding="UTF-8" standalone="yes"?>
<Relationships xmlns="http://schemas.openxmlformats.org/package/2006/relationships"><Relationship Id="rId8" Type="http://schemas.openxmlformats.org/officeDocument/2006/relationships/diagramColors" Target="../diagrams/colors23.xml"/><Relationship Id="rId3" Type="http://schemas.openxmlformats.org/officeDocument/2006/relationships/notesSlide" Target="../notesSlides/notesSlide35.xml"/><Relationship Id="rId7" Type="http://schemas.openxmlformats.org/officeDocument/2006/relationships/diagramQuickStyle" Target="../diagrams/quickStyle23.xml"/><Relationship Id="rId2" Type="http://schemas.openxmlformats.org/officeDocument/2006/relationships/slideLayout" Target="../slideLayouts/slideLayout4.xml"/><Relationship Id="rId1" Type="http://schemas.openxmlformats.org/officeDocument/2006/relationships/themeOverride" Target="../theme/themeOverride2.xml"/><Relationship Id="rId6" Type="http://schemas.openxmlformats.org/officeDocument/2006/relationships/diagramLayout" Target="../diagrams/layout23.xml"/><Relationship Id="rId5" Type="http://schemas.openxmlformats.org/officeDocument/2006/relationships/diagramData" Target="../diagrams/data23.xml"/><Relationship Id="rId4" Type="http://schemas.openxmlformats.org/officeDocument/2006/relationships/image" Target="../media/image1.jpeg"/><Relationship Id="rId9" Type="http://schemas.microsoft.com/office/2007/relationships/diagramDrawing" Target="../diagrams/drawing23.xml"/></Relationships>
</file>

<file path=ppt/slides/_rels/slide38.xml.rels><?xml version="1.0" encoding="UTF-8" standalone="yes"?>
<Relationships xmlns="http://schemas.openxmlformats.org/package/2006/relationships"><Relationship Id="rId8" Type="http://schemas.openxmlformats.org/officeDocument/2006/relationships/diagramColors" Target="../diagrams/colors24.xml"/><Relationship Id="rId3" Type="http://schemas.openxmlformats.org/officeDocument/2006/relationships/notesSlide" Target="../notesSlides/notesSlide36.xml"/><Relationship Id="rId7" Type="http://schemas.openxmlformats.org/officeDocument/2006/relationships/diagramQuickStyle" Target="../diagrams/quickStyle24.xml"/><Relationship Id="rId2" Type="http://schemas.openxmlformats.org/officeDocument/2006/relationships/slideLayout" Target="../slideLayouts/slideLayout4.xml"/><Relationship Id="rId1" Type="http://schemas.openxmlformats.org/officeDocument/2006/relationships/themeOverride" Target="../theme/themeOverride3.xml"/><Relationship Id="rId6" Type="http://schemas.openxmlformats.org/officeDocument/2006/relationships/diagramLayout" Target="../diagrams/layout24.xml"/><Relationship Id="rId5" Type="http://schemas.openxmlformats.org/officeDocument/2006/relationships/diagramData" Target="../diagrams/data24.xml"/><Relationship Id="rId4" Type="http://schemas.openxmlformats.org/officeDocument/2006/relationships/image" Target="../media/image1.jpeg"/><Relationship Id="rId9" Type="http://schemas.microsoft.com/office/2007/relationships/diagramDrawing" Target="../diagrams/drawing24.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37.xml"/><Relationship Id="rId1" Type="http://schemas.openxmlformats.org/officeDocument/2006/relationships/slideLayout" Target="../slideLayouts/slideLayout4.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mailto:TB@elementonedata.com" TargetMode="External"/><Relationship Id="rId2" Type="http://schemas.openxmlformats.org/officeDocument/2006/relationships/notesSlide" Target="../notesSlides/notesSlide38.xml"/><Relationship Id="rId1" Type="http://schemas.openxmlformats.org/officeDocument/2006/relationships/slideLayout" Target="../slideLayouts/slideLayout8.xml"/><Relationship Id="rId4" Type="http://schemas.openxmlformats.org/officeDocument/2006/relationships/hyperlink" Target="http://www.elementonedata.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6019800" y="2286000"/>
            <a:ext cx="2990850" cy="1981200"/>
          </a:xfrm>
        </p:spPr>
        <p:txBody>
          <a:bodyPr/>
          <a:lstStyle/>
          <a:p>
            <a:pPr fontAlgn="auto">
              <a:spcBef>
                <a:spcPts val="0"/>
              </a:spcBef>
              <a:spcAft>
                <a:spcPts val="0"/>
              </a:spcAft>
              <a:defRPr/>
            </a:pPr>
            <a:r>
              <a:rPr lang="en-US" sz="2400" dirty="0" smtClean="0"/>
              <a:t>Technical Roadmaps for Supporting WIOA Unified and Combined Models</a:t>
            </a:r>
            <a:endParaRPr lang="nl-NL"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76200" y="381000"/>
            <a:ext cx="5638800" cy="685800"/>
          </a:xfrm>
        </p:spPr>
        <p:txBody>
          <a:bodyPr/>
          <a:lstStyle/>
          <a:p>
            <a:r>
              <a:rPr lang="en-US" altLang="en-US" dirty="0" smtClean="0"/>
              <a:t>Single System</a:t>
            </a:r>
          </a:p>
        </p:txBody>
      </p:sp>
      <p:graphicFrame>
        <p:nvGraphicFramePr>
          <p:cNvPr id="2" name="Diagram 1"/>
          <p:cNvGraphicFramePr/>
          <p:nvPr>
            <p:extLst>
              <p:ext uri="{D42A27DB-BD31-4B8C-83A1-F6EECF244321}">
                <p14:modId xmlns:p14="http://schemas.microsoft.com/office/powerpoint/2010/main" val="352542900"/>
              </p:ext>
            </p:extLst>
          </p:nvPr>
        </p:nvGraphicFramePr>
        <p:xfrm>
          <a:off x="533400" y="1600200"/>
          <a:ext cx="6553200" cy="429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09342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 y="457200"/>
            <a:ext cx="5514975" cy="504825"/>
          </a:xfrm>
        </p:spPr>
        <p:txBody>
          <a:bodyPr/>
          <a:lstStyle/>
          <a:p>
            <a:r>
              <a:rPr lang="en-US" altLang="en-US" dirty="0" smtClean="0"/>
              <a:t>Single System</a:t>
            </a:r>
          </a:p>
        </p:txBody>
      </p:sp>
      <p:graphicFrame>
        <p:nvGraphicFramePr>
          <p:cNvPr id="2" name="Diagram 1"/>
          <p:cNvGraphicFramePr/>
          <p:nvPr>
            <p:extLst>
              <p:ext uri="{D42A27DB-BD31-4B8C-83A1-F6EECF244321}">
                <p14:modId xmlns:p14="http://schemas.microsoft.com/office/powerpoint/2010/main" val="3692226024"/>
              </p:ext>
            </p:extLst>
          </p:nvPr>
        </p:nvGraphicFramePr>
        <p:xfrm>
          <a:off x="914400" y="1752600"/>
          <a:ext cx="68580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573312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76200" y="457200"/>
            <a:ext cx="5972175" cy="504825"/>
          </a:xfrm>
        </p:spPr>
        <p:txBody>
          <a:bodyPr/>
          <a:lstStyle/>
          <a:p>
            <a:r>
              <a:rPr lang="en-US" altLang="en-US" dirty="0" smtClean="0"/>
              <a:t>Single System</a:t>
            </a:r>
          </a:p>
        </p:txBody>
      </p:sp>
      <p:graphicFrame>
        <p:nvGraphicFramePr>
          <p:cNvPr id="2" name="Diagram 1"/>
          <p:cNvGraphicFramePr/>
          <p:nvPr>
            <p:extLst>
              <p:ext uri="{D42A27DB-BD31-4B8C-83A1-F6EECF244321}">
                <p14:modId xmlns:p14="http://schemas.microsoft.com/office/powerpoint/2010/main" val="2305158397"/>
              </p:ext>
            </p:extLst>
          </p:nvPr>
        </p:nvGraphicFramePr>
        <p:xfrm>
          <a:off x="914400" y="1600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4763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Multi-Systems</a:t>
            </a:r>
          </a:p>
        </p:txBody>
      </p:sp>
      <p:graphicFrame>
        <p:nvGraphicFramePr>
          <p:cNvPr id="3" name="Diagram 2"/>
          <p:cNvGraphicFramePr/>
          <p:nvPr>
            <p:extLst>
              <p:ext uri="{D42A27DB-BD31-4B8C-83A1-F6EECF244321}">
                <p14:modId xmlns:p14="http://schemas.microsoft.com/office/powerpoint/2010/main" val="1983669112"/>
              </p:ext>
            </p:extLst>
          </p:nvPr>
        </p:nvGraphicFramePr>
        <p:xfrm>
          <a:off x="1447800" y="2057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06431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Multi-Systems</a:t>
            </a:r>
          </a:p>
        </p:txBody>
      </p:sp>
      <p:graphicFrame>
        <p:nvGraphicFramePr>
          <p:cNvPr id="2" name="Diagram 1"/>
          <p:cNvGraphicFramePr/>
          <p:nvPr>
            <p:extLst>
              <p:ext uri="{D42A27DB-BD31-4B8C-83A1-F6EECF244321}">
                <p14:modId xmlns:p14="http://schemas.microsoft.com/office/powerpoint/2010/main" val="573558093"/>
              </p:ext>
            </p:extLst>
          </p:nvPr>
        </p:nvGraphicFramePr>
        <p:xfrm>
          <a:off x="762000" y="1981200"/>
          <a:ext cx="74676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6771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Multi-Systems</a:t>
            </a:r>
          </a:p>
        </p:txBody>
      </p:sp>
      <p:sp>
        <p:nvSpPr>
          <p:cNvPr id="36867" name="Content Placeholder 2"/>
          <p:cNvSpPr>
            <a:spLocks noGrp="1"/>
          </p:cNvSpPr>
          <p:nvPr>
            <p:ph sz="half" idx="1"/>
          </p:nvPr>
        </p:nvSpPr>
        <p:spPr>
          <a:xfrm>
            <a:off x="304800" y="1752600"/>
            <a:ext cx="8229600" cy="4571999"/>
          </a:xfrm>
        </p:spPr>
        <p:txBody>
          <a:bodyPr/>
          <a:lstStyle/>
          <a:p>
            <a:r>
              <a:rPr lang="en-US" altLang="en-US" dirty="0" smtClean="0"/>
              <a:t>Assumed more detailed and validated data collection</a:t>
            </a:r>
          </a:p>
          <a:p>
            <a:r>
              <a:rPr lang="en-US" altLang="en-US" dirty="0" smtClean="0"/>
              <a:t>Limits domino effect:</a:t>
            </a:r>
          </a:p>
          <a:p>
            <a:pPr lvl="1"/>
            <a:r>
              <a:rPr lang="en-US" altLang="en-US" dirty="0" smtClean="0"/>
              <a:t>If one system goes down, it does not affect full operation of other systems</a:t>
            </a:r>
          </a:p>
          <a:p>
            <a:pPr lvl="1"/>
            <a:r>
              <a:rPr lang="en-US" altLang="en-US" dirty="0" smtClean="0"/>
              <a:t>If one system needs maintenance,  it does not affect full operation of other systems</a:t>
            </a:r>
          </a:p>
          <a:p>
            <a:r>
              <a:rPr lang="en-US" altLang="en-US" dirty="0" smtClean="0"/>
              <a:t>Normally less maintenance and repair points</a:t>
            </a:r>
          </a:p>
          <a:p>
            <a:endParaRPr lang="en-US" altLang="en-US" dirty="0" smtClean="0"/>
          </a:p>
        </p:txBody>
      </p:sp>
    </p:spTree>
    <p:extLst>
      <p:ext uri="{BB962C8B-B14F-4D97-AF65-F5344CB8AC3E}">
        <p14:creationId xmlns:p14="http://schemas.microsoft.com/office/powerpoint/2010/main" val="4023793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Multi-System </a:t>
            </a:r>
          </a:p>
        </p:txBody>
      </p:sp>
      <p:graphicFrame>
        <p:nvGraphicFramePr>
          <p:cNvPr id="2" name="Diagram 1"/>
          <p:cNvGraphicFramePr/>
          <p:nvPr>
            <p:extLst>
              <p:ext uri="{D42A27DB-BD31-4B8C-83A1-F6EECF244321}">
                <p14:modId xmlns:p14="http://schemas.microsoft.com/office/powerpoint/2010/main" val="1979624741"/>
              </p:ext>
            </p:extLst>
          </p:nvPr>
        </p:nvGraphicFramePr>
        <p:xfrm>
          <a:off x="914400" y="2057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43961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Federated System </a:t>
            </a:r>
          </a:p>
        </p:txBody>
      </p:sp>
      <p:sp>
        <p:nvSpPr>
          <p:cNvPr id="3" name="Hexagon 2"/>
          <p:cNvSpPr/>
          <p:nvPr/>
        </p:nvSpPr>
        <p:spPr bwMode="auto">
          <a:xfrm>
            <a:off x="1752600" y="2209800"/>
            <a:ext cx="4724400" cy="3733800"/>
          </a:xfrm>
          <a:prstGeom prst="hexagon">
            <a:avLst/>
          </a:pr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anose="020B0604020202020204" pitchFamily="34" charset="0"/>
            </a:endParaRPr>
          </a:p>
        </p:txBody>
      </p:sp>
      <p:sp>
        <p:nvSpPr>
          <p:cNvPr id="40963" name="Content Placeholder 2"/>
          <p:cNvSpPr>
            <a:spLocks noGrp="1"/>
          </p:cNvSpPr>
          <p:nvPr>
            <p:ph sz="half" idx="1"/>
          </p:nvPr>
        </p:nvSpPr>
        <p:spPr>
          <a:xfrm>
            <a:off x="2057400" y="2781300"/>
            <a:ext cx="4114800" cy="2590800"/>
          </a:xfrm>
        </p:spPr>
        <p:txBody>
          <a:bodyPr/>
          <a:lstStyle/>
          <a:p>
            <a:pPr marL="0" indent="0" algn="ctr">
              <a:buNone/>
            </a:pPr>
            <a:r>
              <a:rPr lang="en-US" altLang="en-US" dirty="0" smtClean="0"/>
              <a:t>The good compromise that harnesses some of the best of both worlds.</a:t>
            </a:r>
          </a:p>
        </p:txBody>
      </p:sp>
    </p:spTree>
    <p:extLst>
      <p:ext uri="{BB962C8B-B14F-4D97-AF65-F5344CB8AC3E}">
        <p14:creationId xmlns:p14="http://schemas.microsoft.com/office/powerpoint/2010/main" val="3784019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000125" y="1219200"/>
            <a:ext cx="6553200" cy="993775"/>
          </a:xfrm>
        </p:spPr>
        <p:txBody>
          <a:bodyPr/>
          <a:lstStyle/>
          <a:p>
            <a:pPr algn="ctr" fontAlgn="auto">
              <a:spcBef>
                <a:spcPts val="0"/>
              </a:spcBef>
              <a:spcAft>
                <a:spcPts val="0"/>
              </a:spcAft>
              <a:defRPr/>
            </a:pPr>
            <a:r>
              <a:rPr lang="en-US" altLang="en-US" sz="3600" b="1" spc="-150" dirty="0" smtClean="0">
                <a:solidFill>
                  <a:schemeClr val="tx1">
                    <a:lumMod val="75000"/>
                    <a:lumOff val="25000"/>
                  </a:schemeClr>
                </a:solidFill>
                <a:latin typeface="Myriad Pro" pitchFamily="34" charset="0"/>
                <a:ea typeface="+mn-ea"/>
                <a:cs typeface="+mn-cs"/>
              </a:rPr>
              <a:t>(Crucial </a:t>
            </a:r>
            <a:r>
              <a:rPr lang="en-US" altLang="en-US" sz="3600" b="1" spc="-150" dirty="0">
                <a:solidFill>
                  <a:schemeClr val="tx1">
                    <a:lumMod val="75000"/>
                    <a:lumOff val="25000"/>
                  </a:schemeClr>
                </a:solidFill>
                <a:latin typeface="Myriad Pro" pitchFamily="34" charset="0"/>
                <a:ea typeface="+mn-ea"/>
                <a:cs typeface="+mn-cs"/>
              </a:rPr>
              <a:t>Elements)</a:t>
            </a: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2" name="Diagram 1"/>
          <p:cNvGraphicFramePr/>
          <p:nvPr>
            <p:extLst>
              <p:ext uri="{D42A27DB-BD31-4B8C-83A1-F6EECF244321}">
                <p14:modId xmlns:p14="http://schemas.microsoft.com/office/powerpoint/2010/main" val="1078922293"/>
              </p:ext>
            </p:extLst>
          </p:nvPr>
        </p:nvGraphicFramePr>
        <p:xfrm>
          <a:off x="1066800" y="2155858"/>
          <a:ext cx="70866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66621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sz="half" idx="1"/>
          </p:nvPr>
        </p:nvSpPr>
        <p:spPr>
          <a:xfrm>
            <a:off x="439738" y="2276476"/>
            <a:ext cx="8229600" cy="3603625"/>
          </a:xfrm>
        </p:spPr>
        <p:txBody>
          <a:bodyPr/>
          <a:lstStyle/>
          <a:p>
            <a:r>
              <a:rPr lang="en-US" altLang="en-US" dirty="0" smtClean="0"/>
              <a:t>Enrollment Dates and Exit Dates are where the divergence begins:</a:t>
            </a:r>
          </a:p>
          <a:p>
            <a:pPr lvl="1"/>
            <a:r>
              <a:rPr lang="en-US" altLang="en-US" dirty="0" smtClean="0"/>
              <a:t>These two elements spin-off a myriad of </a:t>
            </a:r>
            <a:r>
              <a:rPr lang="en-US" altLang="en-US" b="1" dirty="0" smtClean="0"/>
              <a:t>business rules</a:t>
            </a:r>
          </a:p>
          <a:p>
            <a:pPr lvl="1"/>
            <a:r>
              <a:rPr lang="en-US" altLang="en-US" dirty="0" smtClean="0"/>
              <a:t>Activities and Services normally support or create these elements</a:t>
            </a:r>
          </a:p>
        </p:txBody>
      </p:sp>
      <p:sp>
        <p:nvSpPr>
          <p:cNvPr id="47107" name="Title 1"/>
          <p:cNvSpPr>
            <a:spLocks noGrp="1"/>
          </p:cNvSpPr>
          <p:nvPr>
            <p:ph type="title"/>
          </p:nvPr>
        </p:nvSpPr>
        <p:spPr>
          <a:xfrm>
            <a:off x="1066800" y="1114318"/>
            <a:ext cx="82296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a:t>
            </a:r>
            <a:r>
              <a:rPr lang="en-US" altLang="en-US" sz="3600" b="1" spc="-150" dirty="0">
                <a:solidFill>
                  <a:schemeClr val="tx1">
                    <a:lumMod val="75000"/>
                    <a:lumOff val="25000"/>
                  </a:schemeClr>
                </a:solidFill>
                <a:latin typeface="Myriad Pro" pitchFamily="34" charset="0"/>
                <a:ea typeface="+mn-ea"/>
                <a:cs typeface="+mn-cs"/>
              </a:rPr>
              <a:t>Business Rules) </a:t>
            </a: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spTree>
    <p:extLst>
      <p:ext uri="{BB962C8B-B14F-4D97-AF65-F5344CB8AC3E}">
        <p14:creationId xmlns:p14="http://schemas.microsoft.com/office/powerpoint/2010/main" val="3608763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76200" y="316302"/>
            <a:ext cx="5976938" cy="769441"/>
          </a:xfrm>
          <a:prstGeom prst="rect">
            <a:avLst/>
          </a:prstGeom>
          <a:noFill/>
          <a:effectLst/>
        </p:spPr>
        <p:txBody>
          <a:bodyPr>
            <a:spAutoFit/>
          </a:bodyPr>
          <a:lstStyle/>
          <a:p>
            <a:pPr algn="l" fontAlgn="auto">
              <a:spcBef>
                <a:spcPts val="0"/>
              </a:spcBef>
              <a:spcAft>
                <a:spcPts val="0"/>
              </a:spcAft>
              <a:defRPr/>
            </a:pPr>
            <a:r>
              <a:rPr lang="nl-NL" sz="4400" spc="-150" dirty="0">
                <a:solidFill>
                  <a:schemeClr val="bg1"/>
                </a:solidFill>
              </a:rPr>
              <a:t>Unified </a:t>
            </a:r>
            <a:r>
              <a:rPr lang="nl-NL" sz="4400" spc="-150" dirty="0" smtClean="0">
                <a:solidFill>
                  <a:schemeClr val="bg1"/>
                </a:solidFill>
                <a:latin typeface="+mj-lt"/>
              </a:rPr>
              <a:t>vs </a:t>
            </a:r>
            <a:r>
              <a:rPr lang="nl-NL" sz="4400" spc="-150" dirty="0" smtClean="0">
                <a:solidFill>
                  <a:schemeClr val="bg1"/>
                </a:solidFill>
              </a:rPr>
              <a:t>Combined</a:t>
            </a:r>
            <a:endParaRPr lang="nl-NL" sz="4400" spc="-150" dirty="0">
              <a:solidFill>
                <a:schemeClr val="bg1"/>
              </a:solidFill>
              <a:latin typeface="+mj-lt"/>
            </a:endParaRPr>
          </a:p>
        </p:txBody>
      </p:sp>
      <p:sp>
        <p:nvSpPr>
          <p:cNvPr id="12" name="Rectangle 3"/>
          <p:cNvSpPr>
            <a:spLocks noGrp="1"/>
          </p:cNvSpPr>
          <p:nvPr>
            <p:ph sz="quarter" idx="4294967295"/>
          </p:nvPr>
        </p:nvSpPr>
        <p:spPr>
          <a:xfrm>
            <a:off x="107950" y="1844676"/>
            <a:ext cx="7918450" cy="3529013"/>
          </a:xfrm>
        </p:spPr>
        <p:txBody>
          <a:bodyPr anchor="ctr"/>
          <a:lstStyle/>
          <a:p>
            <a:pPr lvl="2" eaLnBrk="1" hangingPunct="1">
              <a:buFont typeface="Wingdings" panose="05000000000000000000" pitchFamily="2" charset="2"/>
              <a:buChar char="§"/>
            </a:pPr>
            <a:r>
              <a:rPr lang="en-US" altLang="en-US" sz="1800" dirty="0" smtClean="0"/>
              <a:t>Unified</a:t>
            </a:r>
          </a:p>
          <a:p>
            <a:pPr lvl="3">
              <a:buFont typeface="Wingdings" panose="05000000000000000000" pitchFamily="2" charset="2"/>
              <a:buChar char="§"/>
            </a:pPr>
            <a:r>
              <a:rPr lang="en-US" altLang="en-US" sz="1400" dirty="0" smtClean="0"/>
              <a:t>6 Programs</a:t>
            </a:r>
          </a:p>
          <a:p>
            <a:pPr lvl="4">
              <a:buFont typeface="Wingdings" panose="05000000000000000000" pitchFamily="2" charset="2"/>
              <a:buChar char="§"/>
            </a:pPr>
            <a:r>
              <a:rPr lang="en-US" altLang="en-US" sz="1400" dirty="0" smtClean="0"/>
              <a:t>WIOA TITLE I – ADULT</a:t>
            </a:r>
          </a:p>
          <a:p>
            <a:pPr lvl="4">
              <a:buFont typeface="Wingdings" panose="05000000000000000000" pitchFamily="2" charset="2"/>
              <a:buChar char="§"/>
            </a:pPr>
            <a:r>
              <a:rPr lang="en-US" altLang="en-US" sz="1400" dirty="0" smtClean="0"/>
              <a:t>WIOA TITLE I – DISLOCATED WORKER</a:t>
            </a:r>
          </a:p>
          <a:p>
            <a:pPr lvl="4">
              <a:buFont typeface="Wingdings" panose="05000000000000000000" pitchFamily="2" charset="2"/>
              <a:buChar char="§"/>
            </a:pPr>
            <a:r>
              <a:rPr lang="en-US" altLang="en-US" sz="1400" dirty="0" smtClean="0"/>
              <a:t>WIOA TITLE I – YOUTH</a:t>
            </a:r>
          </a:p>
          <a:p>
            <a:pPr lvl="4">
              <a:buFont typeface="Wingdings" panose="05000000000000000000" pitchFamily="2" charset="2"/>
              <a:buChar char="§"/>
            </a:pPr>
            <a:r>
              <a:rPr lang="en-US" altLang="en-US" sz="1400" dirty="0" smtClean="0"/>
              <a:t>WIOA TITLE II – ADULT EDUCATION</a:t>
            </a:r>
          </a:p>
          <a:p>
            <a:pPr lvl="4">
              <a:buFont typeface="Wingdings" panose="05000000000000000000" pitchFamily="2" charset="2"/>
              <a:buChar char="§"/>
            </a:pPr>
            <a:r>
              <a:rPr lang="en-US" altLang="en-US" sz="1400" dirty="0" smtClean="0"/>
              <a:t>WIOA TITLE III – WAGNER PEYSER/EMPLOYMENT SERVICES</a:t>
            </a:r>
          </a:p>
          <a:p>
            <a:pPr lvl="4">
              <a:buFont typeface="Wingdings" panose="05000000000000000000" pitchFamily="2" charset="2"/>
              <a:buChar char="§"/>
            </a:pPr>
            <a:r>
              <a:rPr lang="en-US" altLang="en-US" sz="1400" dirty="0" smtClean="0"/>
              <a:t>WIOA TITLE IV – VOCATIONAL REHABILITATION SERVICES</a:t>
            </a:r>
          </a:p>
          <a:p>
            <a:pPr lvl="2">
              <a:buFont typeface="Wingdings" panose="05000000000000000000" pitchFamily="2" charset="2"/>
              <a:buChar char="§"/>
            </a:pPr>
            <a:r>
              <a:rPr lang="en-US" altLang="en-US" sz="1800" dirty="0" smtClean="0"/>
              <a:t>Combined</a:t>
            </a:r>
          </a:p>
          <a:p>
            <a:pPr lvl="3">
              <a:buFont typeface="Wingdings" panose="05000000000000000000" pitchFamily="2" charset="2"/>
              <a:buChar char="§"/>
            </a:pPr>
            <a:r>
              <a:rPr lang="en-US" altLang="en-US" sz="1400" dirty="0" smtClean="0"/>
              <a:t>ALL 6 Unified programs </a:t>
            </a:r>
            <a:r>
              <a:rPr lang="en-US" altLang="en-US" sz="1400" b="1" dirty="0" smtClean="0"/>
              <a:t>plus</a:t>
            </a:r>
            <a:r>
              <a:rPr lang="en-US" altLang="en-US" sz="1400" dirty="0" smtClean="0"/>
              <a:t> 1 or more eligible partner programs</a:t>
            </a:r>
          </a:p>
          <a:p>
            <a:pPr lvl="4">
              <a:buFont typeface="Wingdings" panose="05000000000000000000" pitchFamily="2" charset="2"/>
              <a:buChar char="§"/>
            </a:pPr>
            <a:endParaRPr lang="en-US" altLang="en-US" sz="1400" dirty="0"/>
          </a:p>
        </p:txBody>
      </p:sp>
    </p:spTree>
    <p:extLst>
      <p:ext uri="{BB962C8B-B14F-4D97-AF65-F5344CB8AC3E}">
        <p14:creationId xmlns:p14="http://schemas.microsoft.com/office/powerpoint/2010/main" val="386495831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fade">
                                      <p:cBhvr>
                                        <p:cTn id="13" dur="500"/>
                                        <p:tgtEl>
                                          <p:spTgt spid="12">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xEl>
                                              <p:pRg st="1" end="1"/>
                                            </p:txEl>
                                          </p:spTgt>
                                        </p:tgtEl>
                                        <p:attrNameLst>
                                          <p:attrName>style.visibility</p:attrName>
                                        </p:attrNameLst>
                                      </p:cBhvr>
                                      <p:to>
                                        <p:strVal val="visible"/>
                                      </p:to>
                                    </p:set>
                                    <p:animEffect transition="in" filter="fade">
                                      <p:cBhvr>
                                        <p:cTn id="16" dur="500"/>
                                        <p:tgtEl>
                                          <p:spTgt spid="12">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animEffect transition="in" filter="fade">
                                      <p:cBhvr>
                                        <p:cTn id="19" dur="500"/>
                                        <p:tgtEl>
                                          <p:spTgt spid="12">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xEl>
                                              <p:pRg st="4" end="4"/>
                                            </p:txEl>
                                          </p:spTgt>
                                        </p:tgtEl>
                                        <p:attrNameLst>
                                          <p:attrName>style.visibility</p:attrName>
                                        </p:attrNameLst>
                                      </p:cBhvr>
                                      <p:to>
                                        <p:strVal val="visible"/>
                                      </p:to>
                                    </p:set>
                                    <p:animEffect transition="in" filter="fade">
                                      <p:cBhvr>
                                        <p:cTn id="25" dur="500"/>
                                        <p:tgtEl>
                                          <p:spTgt spid="12">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
                                            <p:txEl>
                                              <p:pRg st="5" end="5"/>
                                            </p:txEl>
                                          </p:spTgt>
                                        </p:tgtEl>
                                        <p:attrNameLst>
                                          <p:attrName>style.visibility</p:attrName>
                                        </p:attrNameLst>
                                      </p:cBhvr>
                                      <p:to>
                                        <p:strVal val="visible"/>
                                      </p:to>
                                    </p:set>
                                    <p:animEffect transition="in" filter="fade">
                                      <p:cBhvr>
                                        <p:cTn id="28" dur="500"/>
                                        <p:tgtEl>
                                          <p:spTgt spid="12">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animEffect transition="in" filter="fade">
                                      <p:cBhvr>
                                        <p:cTn id="31" dur="500"/>
                                        <p:tgtEl>
                                          <p:spTgt spid="12">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
                                            <p:txEl>
                                              <p:pRg st="7" end="7"/>
                                            </p:txEl>
                                          </p:spTgt>
                                        </p:tgtEl>
                                        <p:attrNameLst>
                                          <p:attrName>style.visibility</p:attrName>
                                        </p:attrNameLst>
                                      </p:cBhvr>
                                      <p:to>
                                        <p:strVal val="visible"/>
                                      </p:to>
                                    </p:set>
                                    <p:animEffect transition="in" filter="fade">
                                      <p:cBhvr>
                                        <p:cTn id="34" dur="500"/>
                                        <p:tgtEl>
                                          <p:spTgt spid="12">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2">
                                            <p:txEl>
                                              <p:pRg st="8" end="8"/>
                                            </p:txEl>
                                          </p:spTgt>
                                        </p:tgtEl>
                                        <p:attrNameLst>
                                          <p:attrName>style.visibility</p:attrName>
                                        </p:attrNameLst>
                                      </p:cBhvr>
                                      <p:to>
                                        <p:strVal val="visible"/>
                                      </p:to>
                                    </p:set>
                                    <p:animEffect transition="in" filter="fade">
                                      <p:cBhvr>
                                        <p:cTn id="37" dur="500"/>
                                        <p:tgtEl>
                                          <p:spTgt spid="12">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2">
                                            <p:txEl>
                                              <p:pRg st="9" end="9"/>
                                            </p:txEl>
                                          </p:spTgt>
                                        </p:tgtEl>
                                        <p:attrNameLst>
                                          <p:attrName>style.visibility</p:attrName>
                                        </p:attrNameLst>
                                      </p:cBhvr>
                                      <p:to>
                                        <p:strVal val="visible"/>
                                      </p:to>
                                    </p:set>
                                    <p:animEffect transition="in" filter="fade">
                                      <p:cBhvr>
                                        <p:cTn id="40" dur="500"/>
                                        <p:tgtEl>
                                          <p:spTgt spid="1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sz="half" idx="1"/>
          </p:nvPr>
        </p:nvSpPr>
        <p:spPr>
          <a:xfrm>
            <a:off x="457200" y="2057401"/>
            <a:ext cx="8229600" cy="3603625"/>
          </a:xfrm>
        </p:spPr>
        <p:txBody>
          <a:bodyPr/>
          <a:lstStyle/>
          <a:p>
            <a:r>
              <a:rPr lang="en-US" altLang="en-US" dirty="0" smtClean="0"/>
              <a:t>The Business Rules also have contributing origins</a:t>
            </a:r>
          </a:p>
          <a:p>
            <a:pPr lvl="1"/>
            <a:r>
              <a:rPr lang="en-US" altLang="en-US" dirty="0" smtClean="0"/>
              <a:t>They are guided by and normally incorporate</a:t>
            </a:r>
          </a:p>
          <a:p>
            <a:pPr lvl="2"/>
            <a:r>
              <a:rPr lang="en-US" altLang="en-US" dirty="0" smtClean="0"/>
              <a:t>Law</a:t>
            </a:r>
          </a:p>
          <a:p>
            <a:pPr lvl="2"/>
            <a:r>
              <a:rPr lang="en-US" altLang="en-US" dirty="0" smtClean="0"/>
              <a:t>Rules</a:t>
            </a:r>
          </a:p>
          <a:p>
            <a:pPr lvl="2"/>
            <a:r>
              <a:rPr lang="en-US" altLang="en-US" dirty="0" smtClean="0"/>
              <a:t>Policy</a:t>
            </a:r>
          </a:p>
          <a:p>
            <a:pPr lvl="2"/>
            <a:r>
              <a:rPr lang="en-US" altLang="en-US" dirty="0" smtClean="0"/>
              <a:t>Technology</a:t>
            </a:r>
          </a:p>
          <a:p>
            <a:pPr lvl="1"/>
            <a:r>
              <a:rPr lang="en-US" altLang="en-US" dirty="0" smtClean="0"/>
              <a:t>In the workforce system the laws, rules, policies, and technologies come from a minimum of 4 federal departments*</a:t>
            </a:r>
          </a:p>
        </p:txBody>
      </p:sp>
      <p:sp>
        <p:nvSpPr>
          <p:cNvPr id="49155" name="Title 1"/>
          <p:cNvSpPr>
            <a:spLocks noGrp="1"/>
          </p:cNvSpPr>
          <p:nvPr>
            <p:ph type="title"/>
          </p:nvPr>
        </p:nvSpPr>
        <p:spPr>
          <a:xfrm>
            <a:off x="457200" y="1063626"/>
            <a:ext cx="82296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a:t>
            </a:r>
            <a:r>
              <a:rPr lang="en-US" altLang="en-US" sz="3600" b="1" spc="-150" dirty="0">
                <a:solidFill>
                  <a:schemeClr val="tx1">
                    <a:lumMod val="75000"/>
                    <a:lumOff val="25000"/>
                  </a:schemeClr>
                </a:solidFill>
                <a:latin typeface="Myriad Pro" pitchFamily="34" charset="0"/>
                <a:ea typeface="+mn-ea"/>
                <a:cs typeface="+mn-cs"/>
              </a:rPr>
              <a:t>Business Rules) </a:t>
            </a: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spTree>
    <p:extLst>
      <p:ext uri="{BB962C8B-B14F-4D97-AF65-F5344CB8AC3E}">
        <p14:creationId xmlns:p14="http://schemas.microsoft.com/office/powerpoint/2010/main" val="30123410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1063626"/>
            <a:ext cx="82296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(Business </a:t>
            </a:r>
            <a:r>
              <a:rPr lang="en-US" altLang="en-US" sz="3600" b="1" spc="-150" dirty="0">
                <a:solidFill>
                  <a:schemeClr val="tx1">
                    <a:lumMod val="75000"/>
                    <a:lumOff val="25000"/>
                  </a:schemeClr>
                </a:solidFill>
                <a:latin typeface="Myriad Pro" pitchFamily="34" charset="0"/>
                <a:ea typeface="+mn-ea"/>
                <a:cs typeface="+mn-cs"/>
              </a:rPr>
              <a:t>Rules) </a:t>
            </a:r>
          </a:p>
        </p:txBody>
      </p:sp>
      <p:sp>
        <p:nvSpPr>
          <p:cNvPr id="51203" name="Content Placeholder 2"/>
          <p:cNvSpPr>
            <a:spLocks noGrp="1"/>
          </p:cNvSpPr>
          <p:nvPr>
            <p:ph sz="half" idx="1"/>
          </p:nvPr>
        </p:nvSpPr>
        <p:spPr>
          <a:xfrm>
            <a:off x="457200" y="2057401"/>
            <a:ext cx="8229600" cy="3603625"/>
          </a:xfrm>
        </p:spPr>
        <p:txBody>
          <a:bodyPr/>
          <a:lstStyle/>
          <a:p>
            <a:r>
              <a:rPr lang="en-US" altLang="en-US" dirty="0" smtClean="0"/>
              <a:t>Business rules are formed even more by the state departments and agencies</a:t>
            </a:r>
          </a:p>
          <a:p>
            <a:r>
              <a:rPr lang="en-US" altLang="en-US" dirty="0" smtClean="0"/>
              <a:t>Business rules are also driven by:</a:t>
            </a:r>
          </a:p>
          <a:p>
            <a:pPr lvl="1"/>
            <a:r>
              <a:rPr lang="en-US" altLang="en-US" dirty="0" smtClean="0"/>
              <a:t>Funds Available</a:t>
            </a:r>
          </a:p>
          <a:p>
            <a:pPr lvl="1"/>
            <a:r>
              <a:rPr lang="en-US" altLang="en-US" dirty="0" smtClean="0"/>
              <a:t>Political Climate</a:t>
            </a:r>
          </a:p>
          <a:p>
            <a:pPr lvl="1"/>
            <a:r>
              <a:rPr lang="en-US" altLang="en-US" dirty="0" smtClean="0"/>
              <a:t>Technology Available</a:t>
            </a:r>
          </a:p>
          <a:p>
            <a:pPr lvl="1"/>
            <a:r>
              <a:rPr lang="en-US" altLang="en-US" dirty="0" smtClean="0"/>
              <a:t>Federal and Local Agency/Department/Organization Alignment</a:t>
            </a: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spTree>
    <p:extLst>
      <p:ext uri="{BB962C8B-B14F-4D97-AF65-F5344CB8AC3E}">
        <p14:creationId xmlns:p14="http://schemas.microsoft.com/office/powerpoint/2010/main" val="3670732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1063626"/>
            <a:ext cx="82296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(Definition </a:t>
            </a:r>
            <a:r>
              <a:rPr lang="en-US" altLang="en-US" sz="3600" b="1" spc="-150" dirty="0">
                <a:solidFill>
                  <a:schemeClr val="tx1">
                    <a:lumMod val="75000"/>
                    <a:lumOff val="25000"/>
                  </a:schemeClr>
                </a:solidFill>
                <a:latin typeface="Myriad Pro" pitchFamily="34" charset="0"/>
                <a:ea typeface="+mn-ea"/>
                <a:cs typeface="+mn-cs"/>
              </a:rPr>
              <a:t>and Benefits) </a:t>
            </a:r>
            <a:endParaRPr lang="en-US" altLang="en-US" sz="4800" b="1" spc="-150" dirty="0">
              <a:solidFill>
                <a:schemeClr val="tx1">
                  <a:lumMod val="75000"/>
                  <a:lumOff val="25000"/>
                </a:schemeClr>
              </a:solidFill>
              <a:latin typeface="Myriad Pro" pitchFamily="34" charset="0"/>
              <a:ea typeface="+mn-ea"/>
              <a:cs typeface="+mn-cs"/>
            </a:endParaRP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2" name="Diagram 1"/>
          <p:cNvGraphicFramePr/>
          <p:nvPr>
            <p:extLst>
              <p:ext uri="{D42A27DB-BD31-4B8C-83A1-F6EECF244321}">
                <p14:modId xmlns:p14="http://schemas.microsoft.com/office/powerpoint/2010/main" val="830040817"/>
              </p:ext>
            </p:extLst>
          </p:nvPr>
        </p:nvGraphicFramePr>
        <p:xfrm>
          <a:off x="228600" y="1371600"/>
          <a:ext cx="76962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884228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57200" y="1063626"/>
            <a:ext cx="82296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(Definition </a:t>
            </a:r>
            <a:r>
              <a:rPr lang="en-US" altLang="en-US" sz="3600" b="1" spc="-150" dirty="0">
                <a:solidFill>
                  <a:schemeClr val="tx1">
                    <a:lumMod val="75000"/>
                    <a:lumOff val="25000"/>
                  </a:schemeClr>
                </a:solidFill>
                <a:latin typeface="Myriad Pro" pitchFamily="34" charset="0"/>
                <a:ea typeface="+mn-ea"/>
                <a:cs typeface="+mn-cs"/>
              </a:rPr>
              <a:t>and Benefits) </a:t>
            </a: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2" name="Diagram 1"/>
          <p:cNvGraphicFramePr/>
          <p:nvPr>
            <p:extLst>
              <p:ext uri="{D42A27DB-BD31-4B8C-83A1-F6EECF244321}">
                <p14:modId xmlns:p14="http://schemas.microsoft.com/office/powerpoint/2010/main" val="4013832525"/>
              </p:ext>
            </p:extLst>
          </p:nvPr>
        </p:nvGraphicFramePr>
        <p:xfrm>
          <a:off x="481614" y="2178052"/>
          <a:ext cx="7138386" cy="40703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9841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381000" y="1003300"/>
            <a:ext cx="82296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(Feasibility/Soft </a:t>
            </a:r>
            <a:r>
              <a:rPr lang="en-US" altLang="en-US" sz="3600" b="1" spc="-150" dirty="0">
                <a:solidFill>
                  <a:schemeClr val="tx1">
                    <a:lumMod val="75000"/>
                    <a:lumOff val="25000"/>
                  </a:schemeClr>
                </a:solidFill>
                <a:latin typeface="Myriad Pro" pitchFamily="34" charset="0"/>
                <a:ea typeface="+mn-ea"/>
                <a:cs typeface="+mn-cs"/>
              </a:rPr>
              <a:t>Requirements) </a:t>
            </a:r>
          </a:p>
        </p:txBody>
      </p:sp>
      <p:sp>
        <p:nvSpPr>
          <p:cNvPr id="57347" name="Content Placeholder 2"/>
          <p:cNvSpPr>
            <a:spLocks noGrp="1"/>
          </p:cNvSpPr>
          <p:nvPr>
            <p:ph sz="half" idx="1"/>
          </p:nvPr>
        </p:nvSpPr>
        <p:spPr>
          <a:xfrm>
            <a:off x="457200" y="2057401"/>
            <a:ext cx="8229600" cy="3603625"/>
          </a:xfrm>
        </p:spPr>
        <p:txBody>
          <a:bodyPr/>
          <a:lstStyle/>
          <a:p>
            <a:r>
              <a:rPr lang="en-US" altLang="en-US" dirty="0" smtClean="0"/>
              <a:t>All legacy systems are relatively up-to-date</a:t>
            </a:r>
          </a:p>
          <a:p>
            <a:pPr lvl="1"/>
            <a:r>
              <a:rPr lang="en-US" altLang="en-US" dirty="0" smtClean="0"/>
              <a:t>Non Mainframe and flexible for interconnectivity</a:t>
            </a:r>
          </a:p>
          <a:p>
            <a:pPr lvl="1"/>
            <a:r>
              <a:rPr lang="en-US" altLang="en-US" dirty="0" smtClean="0"/>
              <a:t>Able to use a technology that is web and big data ready</a:t>
            </a:r>
          </a:p>
          <a:p>
            <a:r>
              <a:rPr lang="en-US" altLang="en-US" dirty="0" smtClean="0"/>
              <a:t>High supply of technical workforce</a:t>
            </a:r>
          </a:p>
          <a:p>
            <a:pPr lvl="2"/>
            <a:r>
              <a:rPr lang="en-US" altLang="en-US" dirty="0" smtClean="0"/>
              <a:t>Affordable</a:t>
            </a:r>
          </a:p>
          <a:p>
            <a:pPr lvl="2"/>
            <a:r>
              <a:rPr lang="en-US" altLang="en-US" dirty="0" smtClean="0"/>
              <a:t>Available</a:t>
            </a:r>
          </a:p>
          <a:p>
            <a:pPr lvl="2"/>
            <a:r>
              <a:rPr lang="en-US" altLang="en-US" dirty="0" smtClean="0"/>
              <a:t>Local* </a:t>
            </a:r>
          </a:p>
          <a:p>
            <a:pPr lvl="1"/>
            <a:endParaRPr lang="en-US" altLang="en-US" dirty="0" smtClean="0"/>
          </a:p>
          <a:p>
            <a:pPr lvl="1"/>
            <a:endParaRPr lang="en-US" altLang="en-US" dirty="0" smtClean="0"/>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spTree>
    <p:extLst>
      <p:ext uri="{BB962C8B-B14F-4D97-AF65-F5344CB8AC3E}">
        <p14:creationId xmlns:p14="http://schemas.microsoft.com/office/powerpoint/2010/main" val="14831061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1063626"/>
            <a:ext cx="82296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(Feasibility/Soft </a:t>
            </a:r>
            <a:r>
              <a:rPr lang="en-US" altLang="en-US" sz="3600" b="1" spc="-150" dirty="0">
                <a:solidFill>
                  <a:schemeClr val="tx1">
                    <a:lumMod val="75000"/>
                    <a:lumOff val="25000"/>
                  </a:schemeClr>
                </a:solidFill>
                <a:latin typeface="Myriad Pro" pitchFamily="34" charset="0"/>
                <a:ea typeface="+mn-ea"/>
                <a:cs typeface="+mn-cs"/>
              </a:rPr>
              <a:t>Requirements) </a:t>
            </a: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2" name="Diagram 1"/>
          <p:cNvGraphicFramePr/>
          <p:nvPr>
            <p:extLst>
              <p:ext uri="{D42A27DB-BD31-4B8C-83A1-F6EECF244321}">
                <p14:modId xmlns:p14="http://schemas.microsoft.com/office/powerpoint/2010/main" val="2017320387"/>
              </p:ext>
            </p:extLst>
          </p:nvPr>
        </p:nvGraphicFramePr>
        <p:xfrm>
          <a:off x="228600" y="2193589"/>
          <a:ext cx="7111753"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7647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92753" y="1143000"/>
            <a:ext cx="82296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(How </a:t>
            </a:r>
            <a:r>
              <a:rPr lang="en-US" altLang="en-US" sz="3600" b="1" spc="-150" dirty="0">
                <a:solidFill>
                  <a:schemeClr val="tx1">
                    <a:lumMod val="75000"/>
                    <a:lumOff val="25000"/>
                  </a:schemeClr>
                </a:solidFill>
                <a:latin typeface="Myriad Pro" pitchFamily="34" charset="0"/>
                <a:ea typeface="+mn-ea"/>
                <a:cs typeface="+mn-cs"/>
              </a:rPr>
              <a:t>to start) </a:t>
            </a:r>
          </a:p>
        </p:txBody>
      </p:sp>
      <p:sp>
        <p:nvSpPr>
          <p:cNvPr id="61443" name="Content Placeholder 2"/>
          <p:cNvSpPr>
            <a:spLocks noGrp="1"/>
          </p:cNvSpPr>
          <p:nvPr>
            <p:ph sz="half" idx="1"/>
          </p:nvPr>
        </p:nvSpPr>
        <p:spPr>
          <a:xfrm>
            <a:off x="457200" y="2057401"/>
            <a:ext cx="8229600" cy="3603625"/>
          </a:xfrm>
        </p:spPr>
        <p:txBody>
          <a:bodyPr/>
          <a:lstStyle/>
          <a:p>
            <a:r>
              <a:rPr lang="en-US" altLang="en-US" dirty="0" smtClean="0"/>
              <a:t>Make diligent assessments</a:t>
            </a:r>
          </a:p>
          <a:p>
            <a:pPr lvl="1"/>
            <a:r>
              <a:rPr lang="en-US" altLang="en-US" dirty="0" smtClean="0"/>
              <a:t>Be open to ideas that may be different </a:t>
            </a:r>
          </a:p>
          <a:p>
            <a:pPr lvl="1"/>
            <a:r>
              <a:rPr lang="en-US" altLang="en-US" dirty="0" smtClean="0"/>
              <a:t>Develop cost-benefit tools for Single vs Federated systems</a:t>
            </a:r>
          </a:p>
          <a:p>
            <a:pPr lvl="1"/>
            <a:r>
              <a:rPr lang="en-US" altLang="en-US" dirty="0" smtClean="0"/>
              <a:t>Speak with knowledgeable advisors/consultants</a:t>
            </a:r>
          </a:p>
          <a:p>
            <a:pPr lvl="1"/>
            <a:r>
              <a:rPr lang="en-US" altLang="en-US" dirty="0" smtClean="0"/>
              <a:t>Speak with the big and small vendors</a:t>
            </a:r>
          </a:p>
          <a:p>
            <a:pPr lvl="1"/>
            <a:r>
              <a:rPr lang="en-US" altLang="en-US" dirty="0" smtClean="0"/>
              <a:t>Speak with field</a:t>
            </a:r>
          </a:p>
          <a:p>
            <a:pPr lvl="1"/>
            <a:r>
              <a:rPr lang="en-US" altLang="en-US" dirty="0" smtClean="0"/>
              <a:t>Speak with SMEs</a:t>
            </a:r>
          </a:p>
          <a:p>
            <a:pPr lvl="1"/>
            <a:endParaRPr lang="en-US" altLang="en-US" dirty="0" smtClean="0"/>
          </a:p>
          <a:p>
            <a:pPr lvl="1"/>
            <a:endParaRPr lang="en-US" altLang="en-US" dirty="0" smtClean="0"/>
          </a:p>
          <a:p>
            <a:pPr lvl="1"/>
            <a:endParaRPr lang="en-US" altLang="en-US" dirty="0" smtClean="0"/>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spTree>
    <p:extLst>
      <p:ext uri="{BB962C8B-B14F-4D97-AF65-F5344CB8AC3E}">
        <p14:creationId xmlns:p14="http://schemas.microsoft.com/office/powerpoint/2010/main" val="33304331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2514600" y="1181318"/>
            <a:ext cx="29718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(How </a:t>
            </a:r>
            <a:r>
              <a:rPr lang="en-US" altLang="en-US" sz="3600" b="1" spc="-150" dirty="0">
                <a:solidFill>
                  <a:schemeClr val="tx1">
                    <a:lumMod val="75000"/>
                    <a:lumOff val="25000"/>
                  </a:schemeClr>
                </a:solidFill>
                <a:latin typeface="Myriad Pro" pitchFamily="34" charset="0"/>
                <a:ea typeface="+mn-ea"/>
                <a:cs typeface="+mn-cs"/>
              </a:rPr>
              <a:t>to start) </a:t>
            </a: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3" name="Diagram 2"/>
          <p:cNvGraphicFramePr/>
          <p:nvPr>
            <p:extLst>
              <p:ext uri="{D42A27DB-BD31-4B8C-83A1-F6EECF244321}">
                <p14:modId xmlns:p14="http://schemas.microsoft.com/office/powerpoint/2010/main" val="3055585721"/>
              </p:ext>
            </p:extLst>
          </p:nvPr>
        </p:nvGraphicFramePr>
        <p:xfrm>
          <a:off x="1228725" y="2173613"/>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86877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2809875" y="1143000"/>
            <a:ext cx="29718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(How </a:t>
            </a:r>
            <a:r>
              <a:rPr lang="en-US" altLang="en-US" sz="3600" b="1" spc="-150" dirty="0">
                <a:solidFill>
                  <a:schemeClr val="tx1">
                    <a:lumMod val="75000"/>
                    <a:lumOff val="25000"/>
                  </a:schemeClr>
                </a:solidFill>
                <a:latin typeface="Myriad Pro" pitchFamily="34" charset="0"/>
                <a:ea typeface="+mn-ea"/>
                <a:cs typeface="+mn-cs"/>
              </a:rPr>
              <a:t>to start) </a:t>
            </a: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3" name="Content Placeholder 2"/>
          <p:cNvGraphicFramePr>
            <a:graphicFrameLocks noGrp="1"/>
          </p:cNvGraphicFramePr>
          <p:nvPr>
            <p:ph sz="half" idx="1"/>
            <p:extLst>
              <p:ext uri="{D42A27DB-BD31-4B8C-83A1-F6EECF244321}">
                <p14:modId xmlns:p14="http://schemas.microsoft.com/office/powerpoint/2010/main" val="1400377473"/>
              </p:ext>
            </p:extLst>
          </p:nvPr>
        </p:nvGraphicFramePr>
        <p:xfrm>
          <a:off x="971549" y="1752600"/>
          <a:ext cx="7458075"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641269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2562225" y="1117600"/>
            <a:ext cx="34290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(How </a:t>
            </a:r>
            <a:r>
              <a:rPr lang="en-US" altLang="en-US" sz="3600" b="1" spc="-150" dirty="0">
                <a:solidFill>
                  <a:schemeClr val="tx1">
                    <a:lumMod val="75000"/>
                    <a:lumOff val="25000"/>
                  </a:schemeClr>
                </a:solidFill>
                <a:latin typeface="Myriad Pro" pitchFamily="34" charset="0"/>
                <a:ea typeface="+mn-ea"/>
                <a:cs typeface="+mn-cs"/>
              </a:rPr>
              <a:t>to start) </a:t>
            </a: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2" name="Diagram 1"/>
          <p:cNvGraphicFramePr/>
          <p:nvPr>
            <p:extLst>
              <p:ext uri="{D42A27DB-BD31-4B8C-83A1-F6EECF244321}">
                <p14:modId xmlns:p14="http://schemas.microsoft.com/office/powerpoint/2010/main" val="3266925715"/>
              </p:ext>
            </p:extLst>
          </p:nvPr>
        </p:nvGraphicFramePr>
        <p:xfrm>
          <a:off x="914400" y="2286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5021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76200" y="316302"/>
            <a:ext cx="5976938" cy="769441"/>
          </a:xfrm>
          <a:prstGeom prst="rect">
            <a:avLst/>
          </a:prstGeom>
          <a:noFill/>
          <a:effectLst/>
        </p:spPr>
        <p:txBody>
          <a:bodyPr>
            <a:spAutoFit/>
          </a:bodyPr>
          <a:lstStyle/>
          <a:p>
            <a:pPr algn="l" fontAlgn="auto">
              <a:spcBef>
                <a:spcPts val="0"/>
              </a:spcBef>
              <a:spcAft>
                <a:spcPts val="0"/>
              </a:spcAft>
              <a:defRPr/>
            </a:pPr>
            <a:r>
              <a:rPr lang="nl-NL" sz="4400" spc="-150" dirty="0">
                <a:solidFill>
                  <a:schemeClr val="bg1"/>
                </a:solidFill>
              </a:rPr>
              <a:t>Unified </a:t>
            </a:r>
            <a:r>
              <a:rPr lang="nl-NL" sz="4400" spc="-150" dirty="0" smtClean="0">
                <a:solidFill>
                  <a:schemeClr val="bg1"/>
                </a:solidFill>
                <a:latin typeface="+mj-lt"/>
              </a:rPr>
              <a:t>vs </a:t>
            </a:r>
            <a:r>
              <a:rPr lang="nl-NL" sz="4400" spc="-150" dirty="0" smtClean="0">
                <a:solidFill>
                  <a:schemeClr val="bg1"/>
                </a:solidFill>
              </a:rPr>
              <a:t>Combined</a:t>
            </a:r>
            <a:endParaRPr lang="nl-NL" sz="4400" spc="-150" dirty="0">
              <a:solidFill>
                <a:schemeClr val="bg1"/>
              </a:solidFill>
              <a:latin typeface="+mj-lt"/>
            </a:endParaRPr>
          </a:p>
        </p:txBody>
      </p:sp>
      <p:sp>
        <p:nvSpPr>
          <p:cNvPr id="12" name="Rectangle 3"/>
          <p:cNvSpPr>
            <a:spLocks noGrp="1"/>
          </p:cNvSpPr>
          <p:nvPr>
            <p:ph sz="quarter" idx="4294967295"/>
          </p:nvPr>
        </p:nvSpPr>
        <p:spPr>
          <a:xfrm>
            <a:off x="107950" y="1844676"/>
            <a:ext cx="7918450" cy="3529013"/>
          </a:xfrm>
        </p:spPr>
        <p:txBody>
          <a:bodyPr anchor="ctr"/>
          <a:lstStyle/>
          <a:p>
            <a:pPr>
              <a:buFont typeface="Wingdings" panose="05000000000000000000" pitchFamily="2" charset="2"/>
              <a:buChar char="§"/>
            </a:pPr>
            <a:r>
              <a:rPr lang="en-US" altLang="en-US" sz="2600" dirty="0" smtClean="0"/>
              <a:t>Major Challenges</a:t>
            </a:r>
          </a:p>
          <a:p>
            <a:pPr lvl="1">
              <a:buFont typeface="Wingdings" panose="05000000000000000000" pitchFamily="2" charset="2"/>
              <a:buChar char="§"/>
            </a:pPr>
            <a:r>
              <a:rPr lang="en-US" altLang="en-US" sz="1400" dirty="0" smtClean="0"/>
              <a:t>Organization and/or location of programs</a:t>
            </a:r>
          </a:p>
          <a:p>
            <a:pPr lvl="1">
              <a:buFont typeface="Wingdings" panose="05000000000000000000" pitchFamily="2" charset="2"/>
              <a:buChar char="§"/>
            </a:pPr>
            <a:r>
              <a:rPr lang="en-US" altLang="en-US" sz="1400" dirty="0" smtClean="0"/>
              <a:t>Different internal rules for each program</a:t>
            </a:r>
          </a:p>
          <a:p>
            <a:pPr lvl="1">
              <a:buFont typeface="Wingdings" panose="05000000000000000000" pitchFamily="2" charset="2"/>
              <a:buChar char="§"/>
            </a:pPr>
            <a:r>
              <a:rPr lang="en-US" altLang="en-US" sz="1400" b="1" dirty="0" smtClean="0">
                <a:solidFill>
                  <a:srgbClr val="003217"/>
                </a:solidFill>
              </a:rPr>
              <a:t>Technology challenges</a:t>
            </a:r>
          </a:p>
          <a:p>
            <a:pPr lvl="1">
              <a:buFont typeface="Wingdings" panose="05000000000000000000" pitchFamily="2" charset="2"/>
              <a:buChar char="§"/>
            </a:pPr>
            <a:r>
              <a:rPr lang="en-US" altLang="en-US" sz="1400" dirty="0" smtClean="0"/>
              <a:t>Funding?</a:t>
            </a:r>
          </a:p>
          <a:p>
            <a:pPr lvl="4">
              <a:buFont typeface="Wingdings" panose="05000000000000000000" pitchFamily="2" charset="2"/>
              <a:buChar char="§"/>
            </a:pPr>
            <a:endParaRPr lang="en-US" altLang="en-US" sz="1400" dirty="0"/>
          </a:p>
        </p:txBody>
      </p:sp>
    </p:spTree>
    <p:extLst>
      <p:ext uri="{BB962C8B-B14F-4D97-AF65-F5344CB8AC3E}">
        <p14:creationId xmlns:p14="http://schemas.microsoft.com/office/powerpoint/2010/main" val="143739670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fade">
                                      <p:cBhvr>
                                        <p:cTn id="13" dur="500"/>
                                        <p:tgtEl>
                                          <p:spTgt spid="12">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xEl>
                                              <p:pRg st="1" end="1"/>
                                            </p:txEl>
                                          </p:spTgt>
                                        </p:tgtEl>
                                        <p:attrNameLst>
                                          <p:attrName>style.visibility</p:attrName>
                                        </p:attrNameLst>
                                      </p:cBhvr>
                                      <p:to>
                                        <p:strVal val="visible"/>
                                      </p:to>
                                    </p:set>
                                    <p:animEffect transition="in" filter="fade">
                                      <p:cBhvr>
                                        <p:cTn id="16" dur="500"/>
                                        <p:tgtEl>
                                          <p:spTgt spid="12">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animEffect transition="in" filter="fade">
                                      <p:cBhvr>
                                        <p:cTn id="19" dur="500"/>
                                        <p:tgtEl>
                                          <p:spTgt spid="12">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xEl>
                                              <p:pRg st="4" end="4"/>
                                            </p:txEl>
                                          </p:spTgt>
                                        </p:tgtEl>
                                        <p:attrNameLst>
                                          <p:attrName>style.visibility</p:attrName>
                                        </p:attrNameLst>
                                      </p:cBhvr>
                                      <p:to>
                                        <p:strVal val="visible"/>
                                      </p:to>
                                    </p:set>
                                    <p:animEffect transition="in" filter="fade">
                                      <p:cBhvr>
                                        <p:cTn id="25"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2286000" y="1176879"/>
            <a:ext cx="31242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(How </a:t>
            </a:r>
            <a:r>
              <a:rPr lang="en-US" altLang="en-US" sz="3600" b="1" spc="-150" dirty="0">
                <a:solidFill>
                  <a:schemeClr val="tx1">
                    <a:lumMod val="75000"/>
                    <a:lumOff val="25000"/>
                  </a:schemeClr>
                </a:solidFill>
                <a:latin typeface="Myriad Pro" pitchFamily="34" charset="0"/>
                <a:ea typeface="+mn-ea"/>
                <a:cs typeface="+mn-cs"/>
              </a:rPr>
              <a:t>to start) </a:t>
            </a: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2" name="Diagram 1"/>
          <p:cNvGraphicFramePr/>
          <p:nvPr>
            <p:extLst>
              <p:ext uri="{D42A27DB-BD31-4B8C-83A1-F6EECF244321}">
                <p14:modId xmlns:p14="http://schemas.microsoft.com/office/powerpoint/2010/main" val="3390744078"/>
              </p:ext>
            </p:extLst>
          </p:nvPr>
        </p:nvGraphicFramePr>
        <p:xfrm>
          <a:off x="228600" y="2178052"/>
          <a:ext cx="7010400" cy="41465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66428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1063626"/>
            <a:ext cx="8229600" cy="993775"/>
          </a:xfrm>
        </p:spPr>
        <p:txBody>
          <a:bodyPr/>
          <a:lstStyle/>
          <a:p>
            <a:r>
              <a:rPr lang="en-US" altLang="en-US" sz="3600" b="1" spc="-150" dirty="0" smtClean="0">
                <a:solidFill>
                  <a:schemeClr val="tx1">
                    <a:lumMod val="75000"/>
                    <a:lumOff val="25000"/>
                  </a:schemeClr>
                </a:solidFill>
                <a:latin typeface="Myriad Pro" pitchFamily="34" charset="0"/>
                <a:ea typeface="+mn-ea"/>
                <a:cs typeface="+mn-cs"/>
              </a:rPr>
              <a:t>(</a:t>
            </a:r>
            <a:r>
              <a:rPr lang="en-US" altLang="en-US" sz="3600" b="1" spc="-150" dirty="0">
                <a:solidFill>
                  <a:schemeClr val="tx1">
                    <a:lumMod val="75000"/>
                    <a:lumOff val="25000"/>
                  </a:schemeClr>
                </a:solidFill>
                <a:latin typeface="Myriad Pro" pitchFamily="34" charset="0"/>
                <a:ea typeface="+mn-ea"/>
                <a:cs typeface="+mn-cs"/>
              </a:rPr>
              <a:t>Speaking from Experience) </a:t>
            </a:r>
          </a:p>
        </p:txBody>
      </p:sp>
      <p:sp>
        <p:nvSpPr>
          <p:cNvPr id="73731" name="Content Placeholder 2"/>
          <p:cNvSpPr>
            <a:spLocks noGrp="1"/>
          </p:cNvSpPr>
          <p:nvPr>
            <p:ph sz="half" idx="1"/>
          </p:nvPr>
        </p:nvSpPr>
        <p:spPr>
          <a:xfrm>
            <a:off x="457200" y="2057401"/>
            <a:ext cx="8229600" cy="4343399"/>
          </a:xfrm>
        </p:spPr>
        <p:txBody>
          <a:bodyPr/>
          <a:lstStyle/>
          <a:p>
            <a:endParaRPr lang="en-US" altLang="en-US" dirty="0" smtClean="0"/>
          </a:p>
          <a:p>
            <a:pPr lvl="1">
              <a:buFont typeface="Arial" panose="020B0604020202020204" pitchFamily="34" charset="0"/>
              <a:buChar char="•"/>
            </a:pPr>
            <a:r>
              <a:rPr lang="en-US" altLang="en-US" dirty="0" smtClean="0"/>
              <a:t>Florida Workforce Integrated Performance and Reporting System (FWIPRS) 2013</a:t>
            </a:r>
          </a:p>
          <a:p>
            <a:pPr lvl="1">
              <a:buFont typeface="Arial" panose="020B0604020202020204" pitchFamily="34" charset="0"/>
              <a:buChar char="•"/>
            </a:pPr>
            <a:r>
              <a:rPr lang="en-US" altLang="en-US" dirty="0" smtClean="0"/>
              <a:t>TANF-LETTS Work Registration (2013)</a:t>
            </a:r>
          </a:p>
          <a:p>
            <a:pPr lvl="1">
              <a:buFont typeface="Arial" panose="020B0604020202020204" pitchFamily="34" charset="0"/>
              <a:buChar char="•"/>
            </a:pPr>
            <a:r>
              <a:rPr lang="en-US" altLang="en-US" dirty="0" smtClean="0"/>
              <a:t>Blended data from WIOA/WP/TAA SYSTEM with data from TANF E&amp;T and SNAP (2014)</a:t>
            </a:r>
          </a:p>
          <a:p>
            <a:pPr lvl="1">
              <a:buFont typeface="Arial" panose="020B0604020202020204" pitchFamily="34" charset="0"/>
              <a:buChar char="•"/>
            </a:pPr>
            <a:r>
              <a:rPr lang="en-US" altLang="en-US" dirty="0" smtClean="0"/>
              <a:t>Embedded Assessment modules from another vendor into the WIOA/WP/TAA System (2016/2017)</a:t>
            </a:r>
          </a:p>
          <a:p>
            <a:pPr lvl="1"/>
            <a:endParaRPr lang="en-US" altLang="en-US" dirty="0" smtClean="0"/>
          </a:p>
          <a:p>
            <a:pPr lvl="1"/>
            <a:endParaRPr lang="en-US" altLang="en-US" dirty="0" smtClean="0"/>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spTree>
    <p:extLst>
      <p:ext uri="{BB962C8B-B14F-4D97-AF65-F5344CB8AC3E}">
        <p14:creationId xmlns:p14="http://schemas.microsoft.com/office/powerpoint/2010/main" val="11248685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1266825" y="1172440"/>
            <a:ext cx="6019800" cy="993775"/>
          </a:xfrm>
        </p:spPr>
        <p:txBody>
          <a:bodyPr/>
          <a:lstStyle/>
          <a:p>
            <a:r>
              <a:rPr lang="en-US" altLang="en-US" sz="2800" b="1" spc="-150" dirty="0" smtClean="0">
                <a:solidFill>
                  <a:schemeClr val="tx1">
                    <a:lumMod val="75000"/>
                    <a:lumOff val="25000"/>
                  </a:schemeClr>
                </a:solidFill>
                <a:latin typeface="Myriad Pro" pitchFamily="34" charset="0"/>
                <a:ea typeface="+mn-ea"/>
                <a:cs typeface="+mn-cs"/>
              </a:rPr>
              <a:t>(Speaking </a:t>
            </a:r>
            <a:r>
              <a:rPr lang="en-US" altLang="en-US" sz="2800" b="1" spc="-150" dirty="0">
                <a:solidFill>
                  <a:schemeClr val="tx1">
                    <a:lumMod val="75000"/>
                    <a:lumOff val="25000"/>
                  </a:schemeClr>
                </a:solidFill>
                <a:latin typeface="Myriad Pro" pitchFamily="34" charset="0"/>
                <a:ea typeface="+mn-ea"/>
                <a:cs typeface="+mn-cs"/>
              </a:rPr>
              <a:t>from </a:t>
            </a:r>
            <a:r>
              <a:rPr lang="en-US" altLang="en-US" sz="2800" b="1" spc="-150" dirty="0" smtClean="0">
                <a:solidFill>
                  <a:schemeClr val="tx1">
                    <a:lumMod val="75000"/>
                    <a:lumOff val="25000"/>
                  </a:schemeClr>
                </a:solidFill>
                <a:latin typeface="Myriad Pro" pitchFamily="34" charset="0"/>
                <a:ea typeface="+mn-ea"/>
                <a:cs typeface="+mn-cs"/>
              </a:rPr>
              <a:t>Experience) </a:t>
            </a:r>
            <a:endParaRPr lang="en-US" altLang="en-US" sz="2800" b="1" spc="-150" dirty="0">
              <a:solidFill>
                <a:schemeClr val="tx1">
                  <a:lumMod val="75000"/>
                  <a:lumOff val="25000"/>
                </a:schemeClr>
              </a:solidFill>
              <a:latin typeface="Myriad Pro" pitchFamily="34" charset="0"/>
              <a:ea typeface="+mn-ea"/>
              <a:cs typeface="+mn-cs"/>
            </a:endParaRP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2" name="Diagram 1"/>
          <p:cNvGraphicFramePr/>
          <p:nvPr>
            <p:extLst>
              <p:ext uri="{D42A27DB-BD31-4B8C-83A1-F6EECF244321}">
                <p14:modId xmlns:p14="http://schemas.microsoft.com/office/powerpoint/2010/main" val="1983573443"/>
              </p:ext>
            </p:extLst>
          </p:nvPr>
        </p:nvGraphicFramePr>
        <p:xfrm>
          <a:off x="914400" y="214698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730508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1066800" y="1143000"/>
            <a:ext cx="8229600" cy="993775"/>
          </a:xfrm>
        </p:spPr>
        <p:txBody>
          <a:bodyPr/>
          <a:lstStyle/>
          <a:p>
            <a:r>
              <a:rPr lang="en-US" altLang="en-US" sz="2400" b="1" spc="-150" dirty="0" smtClean="0">
                <a:solidFill>
                  <a:schemeClr val="tx1">
                    <a:lumMod val="75000"/>
                    <a:lumOff val="25000"/>
                  </a:schemeClr>
                </a:solidFill>
                <a:latin typeface="Myriad Pro" pitchFamily="34" charset="0"/>
                <a:ea typeface="+mn-ea"/>
                <a:cs typeface="+mn-cs"/>
              </a:rPr>
              <a:t>(Speaking  </a:t>
            </a:r>
            <a:r>
              <a:rPr lang="en-US" altLang="en-US" sz="2400" b="1" spc="-150" dirty="0">
                <a:solidFill>
                  <a:schemeClr val="tx1">
                    <a:lumMod val="75000"/>
                    <a:lumOff val="25000"/>
                  </a:schemeClr>
                </a:solidFill>
                <a:latin typeface="Myriad Pro" pitchFamily="34" charset="0"/>
                <a:ea typeface="+mn-ea"/>
                <a:cs typeface="+mn-cs"/>
              </a:rPr>
              <a:t>from </a:t>
            </a:r>
            <a:r>
              <a:rPr lang="en-US" altLang="en-US" sz="2400" b="1" spc="-150" dirty="0" smtClean="0">
                <a:solidFill>
                  <a:schemeClr val="tx1">
                    <a:lumMod val="75000"/>
                    <a:lumOff val="25000"/>
                  </a:schemeClr>
                </a:solidFill>
                <a:latin typeface="Myriad Pro" pitchFamily="34" charset="0"/>
                <a:ea typeface="+mn-ea"/>
                <a:cs typeface="+mn-cs"/>
              </a:rPr>
              <a:t>Experience) </a:t>
            </a:r>
            <a:endParaRPr lang="en-US" altLang="en-US" sz="2400" b="1" spc="-150" dirty="0">
              <a:solidFill>
                <a:schemeClr val="tx1">
                  <a:lumMod val="75000"/>
                  <a:lumOff val="25000"/>
                </a:schemeClr>
              </a:solidFill>
              <a:latin typeface="Myriad Pro" pitchFamily="34" charset="0"/>
              <a:ea typeface="+mn-ea"/>
              <a:cs typeface="+mn-cs"/>
            </a:endParaRP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3" name="Diagram 2"/>
          <p:cNvGraphicFramePr/>
          <p:nvPr>
            <p:extLst>
              <p:ext uri="{D42A27DB-BD31-4B8C-83A1-F6EECF244321}">
                <p14:modId xmlns:p14="http://schemas.microsoft.com/office/powerpoint/2010/main" val="702998760"/>
              </p:ext>
            </p:extLst>
          </p:nvPr>
        </p:nvGraphicFramePr>
        <p:xfrm>
          <a:off x="-152400" y="1905000"/>
          <a:ext cx="6905625" cy="462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992901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381000" y="1447800"/>
            <a:ext cx="8229600" cy="993775"/>
          </a:xfrm>
        </p:spPr>
        <p:txBody>
          <a:bodyPr/>
          <a:lstStyle/>
          <a:p>
            <a:r>
              <a:rPr lang="en-US" altLang="en-US" sz="2400" b="1" spc="-150" dirty="0" smtClean="0">
                <a:solidFill>
                  <a:schemeClr val="tx1">
                    <a:lumMod val="75000"/>
                    <a:lumOff val="25000"/>
                  </a:schemeClr>
                </a:solidFill>
                <a:latin typeface="Myriad Pro" pitchFamily="34" charset="0"/>
                <a:ea typeface="+mn-ea"/>
                <a:cs typeface="+mn-cs"/>
              </a:rPr>
              <a:t>(</a:t>
            </a:r>
            <a:r>
              <a:rPr lang="en-US" altLang="en-US" sz="2400" b="1" spc="-150" dirty="0">
                <a:solidFill>
                  <a:schemeClr val="tx1">
                    <a:lumMod val="75000"/>
                    <a:lumOff val="25000"/>
                  </a:schemeClr>
                </a:solidFill>
                <a:latin typeface="Myriad Pro" pitchFamily="34" charset="0"/>
                <a:ea typeface="+mn-ea"/>
                <a:cs typeface="+mn-cs"/>
              </a:rPr>
              <a:t>Speaking from </a:t>
            </a:r>
            <a:r>
              <a:rPr lang="en-US" altLang="en-US" sz="2400" b="1" spc="-150" dirty="0" smtClean="0">
                <a:solidFill>
                  <a:schemeClr val="tx1">
                    <a:lumMod val="75000"/>
                    <a:lumOff val="25000"/>
                  </a:schemeClr>
                </a:solidFill>
                <a:latin typeface="Myriad Pro" pitchFamily="34" charset="0"/>
                <a:ea typeface="+mn-ea"/>
                <a:cs typeface="+mn-cs"/>
              </a:rPr>
              <a:t>Experience) </a:t>
            </a:r>
            <a:endParaRPr lang="en-US" altLang="en-US" sz="2400" b="1" spc="-150" dirty="0">
              <a:solidFill>
                <a:schemeClr val="tx1">
                  <a:lumMod val="75000"/>
                  <a:lumOff val="25000"/>
                </a:schemeClr>
              </a:solidFill>
              <a:latin typeface="Myriad Pro" pitchFamily="34" charset="0"/>
              <a:ea typeface="+mn-ea"/>
              <a:cs typeface="+mn-cs"/>
            </a:endParaRP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2" name="Diagram 1"/>
          <p:cNvGraphicFramePr/>
          <p:nvPr>
            <p:extLst>
              <p:ext uri="{D42A27DB-BD31-4B8C-83A1-F6EECF244321}">
                <p14:modId xmlns:p14="http://schemas.microsoft.com/office/powerpoint/2010/main" val="1735360885"/>
              </p:ext>
            </p:extLst>
          </p:nvPr>
        </p:nvGraphicFramePr>
        <p:xfrm>
          <a:off x="457200" y="22098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929878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a:xfrm>
            <a:off x="0" y="1137444"/>
            <a:ext cx="7741791" cy="801687"/>
          </a:xfrm>
        </p:spPr>
        <p:txBody>
          <a:bodyPr/>
          <a:lstStyle/>
          <a:p>
            <a:r>
              <a:rPr lang="en-US" altLang="en-US" sz="2400" b="1" spc="-150" dirty="0" smtClean="0">
                <a:solidFill>
                  <a:schemeClr val="tx1">
                    <a:lumMod val="75000"/>
                    <a:lumOff val="25000"/>
                  </a:schemeClr>
                </a:solidFill>
                <a:latin typeface="Myriad Pro" pitchFamily="34" charset="0"/>
                <a:ea typeface="+mn-ea"/>
                <a:cs typeface="+mn-cs"/>
              </a:rPr>
              <a:t>(</a:t>
            </a:r>
            <a:r>
              <a:rPr lang="en-US" altLang="en-US" sz="2400" b="1" spc="-150" dirty="0">
                <a:solidFill>
                  <a:schemeClr val="tx1">
                    <a:lumMod val="75000"/>
                    <a:lumOff val="25000"/>
                  </a:schemeClr>
                </a:solidFill>
                <a:latin typeface="Myriad Pro" pitchFamily="34" charset="0"/>
                <a:ea typeface="+mn-ea"/>
                <a:cs typeface="+mn-cs"/>
              </a:rPr>
              <a:t>Speaking from </a:t>
            </a:r>
            <a:r>
              <a:rPr lang="en-US" altLang="en-US" sz="2400" b="1" spc="-150" dirty="0" smtClean="0">
                <a:solidFill>
                  <a:schemeClr val="tx1">
                    <a:lumMod val="75000"/>
                    <a:lumOff val="25000"/>
                  </a:schemeClr>
                </a:solidFill>
                <a:latin typeface="Myriad Pro" pitchFamily="34" charset="0"/>
                <a:ea typeface="+mn-ea"/>
                <a:cs typeface="+mn-cs"/>
              </a:rPr>
              <a:t>Experience) </a:t>
            </a:r>
            <a:endParaRPr lang="en-US" altLang="en-US" sz="2400" b="1" spc="-150" dirty="0">
              <a:solidFill>
                <a:schemeClr val="tx1">
                  <a:lumMod val="75000"/>
                  <a:lumOff val="25000"/>
                </a:schemeClr>
              </a:solidFill>
              <a:latin typeface="Myriad Pro" pitchFamily="34" charset="0"/>
              <a:ea typeface="+mn-ea"/>
              <a:cs typeface="+mn-cs"/>
            </a:endParaRP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5" name="Diagram 4"/>
          <p:cNvGraphicFramePr/>
          <p:nvPr>
            <p:extLst>
              <p:ext uri="{D42A27DB-BD31-4B8C-83A1-F6EECF244321}">
                <p14:modId xmlns:p14="http://schemas.microsoft.com/office/powerpoint/2010/main" val="2807716807"/>
              </p:ext>
            </p:extLst>
          </p:nvPr>
        </p:nvGraphicFramePr>
        <p:xfrm>
          <a:off x="381000" y="1939131"/>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39188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83970" name="Title 1"/>
          <p:cNvSpPr>
            <a:spLocks noGrp="1"/>
          </p:cNvSpPr>
          <p:nvPr>
            <p:ph type="title"/>
          </p:nvPr>
        </p:nvSpPr>
        <p:spPr>
          <a:xfrm>
            <a:off x="161925" y="1447800"/>
            <a:ext cx="8229600" cy="993775"/>
          </a:xfrm>
        </p:spPr>
        <p:txBody>
          <a:bodyPr/>
          <a:lstStyle/>
          <a:p>
            <a:r>
              <a:rPr lang="en-US" altLang="en-US" sz="2400" b="1" spc="-150" dirty="0" smtClean="0">
                <a:solidFill>
                  <a:schemeClr val="tx1">
                    <a:lumMod val="75000"/>
                    <a:lumOff val="25000"/>
                  </a:schemeClr>
                </a:solidFill>
                <a:latin typeface="Myriad Pro" pitchFamily="34" charset="0"/>
                <a:ea typeface="+mn-ea"/>
                <a:cs typeface="+mn-cs"/>
              </a:rPr>
              <a:t>(Speaking </a:t>
            </a:r>
            <a:r>
              <a:rPr lang="en-US" altLang="en-US" sz="2400" b="1" spc="-150" dirty="0">
                <a:solidFill>
                  <a:schemeClr val="tx1">
                    <a:lumMod val="75000"/>
                    <a:lumOff val="25000"/>
                  </a:schemeClr>
                </a:solidFill>
                <a:latin typeface="Myriad Pro" pitchFamily="34" charset="0"/>
                <a:ea typeface="+mn-ea"/>
                <a:cs typeface="+mn-cs"/>
              </a:rPr>
              <a:t>from </a:t>
            </a:r>
            <a:r>
              <a:rPr lang="en-US" altLang="en-US" sz="2400" b="1" spc="-150" dirty="0" smtClean="0">
                <a:solidFill>
                  <a:schemeClr val="tx1">
                    <a:lumMod val="75000"/>
                    <a:lumOff val="25000"/>
                  </a:schemeClr>
                </a:solidFill>
                <a:latin typeface="Myriad Pro" pitchFamily="34" charset="0"/>
                <a:ea typeface="+mn-ea"/>
                <a:cs typeface="+mn-cs"/>
              </a:rPr>
              <a:t>Experience) </a:t>
            </a:r>
            <a:endParaRPr lang="en-US" altLang="en-US" sz="2400" b="1" spc="-150" dirty="0">
              <a:solidFill>
                <a:schemeClr val="tx1">
                  <a:lumMod val="75000"/>
                  <a:lumOff val="25000"/>
                </a:schemeClr>
              </a:solidFill>
              <a:latin typeface="Myriad Pro" pitchFamily="34" charset="0"/>
              <a:ea typeface="+mn-ea"/>
              <a:cs typeface="+mn-cs"/>
            </a:endParaRP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3" name="Diagram 2"/>
          <p:cNvGraphicFramePr/>
          <p:nvPr>
            <p:extLst>
              <p:ext uri="{D42A27DB-BD31-4B8C-83A1-F6EECF244321}">
                <p14:modId xmlns:p14="http://schemas.microsoft.com/office/powerpoint/2010/main" val="260080224"/>
              </p:ext>
            </p:extLst>
          </p:nvPr>
        </p:nvGraphicFramePr>
        <p:xfrm>
          <a:off x="838200" y="2441575"/>
          <a:ext cx="70866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226341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83970" name="Title 1"/>
          <p:cNvSpPr>
            <a:spLocks noGrp="1"/>
          </p:cNvSpPr>
          <p:nvPr>
            <p:ph type="title"/>
          </p:nvPr>
        </p:nvSpPr>
        <p:spPr>
          <a:xfrm>
            <a:off x="161925" y="1447800"/>
            <a:ext cx="8229600" cy="993775"/>
          </a:xfrm>
        </p:spPr>
        <p:txBody>
          <a:bodyPr/>
          <a:lstStyle/>
          <a:p>
            <a:r>
              <a:rPr lang="en-US" altLang="en-US" sz="2400" b="1" spc="-150" dirty="0" smtClean="0">
                <a:solidFill>
                  <a:schemeClr val="tx1">
                    <a:lumMod val="75000"/>
                    <a:lumOff val="25000"/>
                  </a:schemeClr>
                </a:solidFill>
                <a:latin typeface="Myriad Pro" pitchFamily="34" charset="0"/>
                <a:ea typeface="+mn-ea"/>
                <a:cs typeface="+mn-cs"/>
              </a:rPr>
              <a:t>(Speaking </a:t>
            </a:r>
            <a:r>
              <a:rPr lang="en-US" altLang="en-US" sz="2400" b="1" spc="-150" dirty="0">
                <a:solidFill>
                  <a:schemeClr val="tx1">
                    <a:lumMod val="75000"/>
                    <a:lumOff val="25000"/>
                  </a:schemeClr>
                </a:solidFill>
                <a:latin typeface="Myriad Pro" pitchFamily="34" charset="0"/>
                <a:ea typeface="+mn-ea"/>
                <a:cs typeface="+mn-cs"/>
              </a:rPr>
              <a:t>from </a:t>
            </a:r>
            <a:r>
              <a:rPr lang="en-US" altLang="en-US" sz="2400" b="1" spc="-150" dirty="0" smtClean="0">
                <a:solidFill>
                  <a:schemeClr val="tx1">
                    <a:lumMod val="75000"/>
                    <a:lumOff val="25000"/>
                  </a:schemeClr>
                </a:solidFill>
                <a:latin typeface="Myriad Pro" pitchFamily="34" charset="0"/>
                <a:ea typeface="+mn-ea"/>
                <a:cs typeface="+mn-cs"/>
              </a:rPr>
              <a:t>Experience) </a:t>
            </a:r>
            <a:endParaRPr lang="en-US" altLang="en-US" sz="2400" b="1" spc="-150" dirty="0">
              <a:solidFill>
                <a:schemeClr val="tx1">
                  <a:lumMod val="75000"/>
                  <a:lumOff val="25000"/>
                </a:schemeClr>
              </a:solidFill>
              <a:latin typeface="Myriad Pro" pitchFamily="34" charset="0"/>
              <a:ea typeface="+mn-ea"/>
              <a:cs typeface="+mn-cs"/>
            </a:endParaRP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3" name="Diagram 2"/>
          <p:cNvGraphicFramePr/>
          <p:nvPr>
            <p:extLst>
              <p:ext uri="{D42A27DB-BD31-4B8C-83A1-F6EECF244321}">
                <p14:modId xmlns:p14="http://schemas.microsoft.com/office/powerpoint/2010/main" val="433197264"/>
              </p:ext>
            </p:extLst>
          </p:nvPr>
        </p:nvGraphicFramePr>
        <p:xfrm>
          <a:off x="838200" y="2441575"/>
          <a:ext cx="70866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5367857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86018" name="Title 1"/>
          <p:cNvSpPr>
            <a:spLocks noGrp="1"/>
          </p:cNvSpPr>
          <p:nvPr>
            <p:ph type="title"/>
          </p:nvPr>
        </p:nvSpPr>
        <p:spPr>
          <a:xfrm>
            <a:off x="381000" y="1295400"/>
            <a:ext cx="8229600" cy="993775"/>
          </a:xfrm>
        </p:spPr>
        <p:txBody>
          <a:bodyPr/>
          <a:lstStyle/>
          <a:p>
            <a:r>
              <a:rPr lang="en-US" altLang="en-US" sz="2400" b="1" spc="-150" dirty="0" smtClean="0">
                <a:solidFill>
                  <a:schemeClr val="tx1">
                    <a:lumMod val="75000"/>
                    <a:lumOff val="25000"/>
                  </a:schemeClr>
                </a:solidFill>
                <a:latin typeface="Myriad Pro" pitchFamily="34" charset="0"/>
                <a:ea typeface="+mn-ea"/>
                <a:cs typeface="+mn-cs"/>
              </a:rPr>
              <a:t>(</a:t>
            </a:r>
            <a:r>
              <a:rPr lang="en-US" altLang="en-US" sz="2400" b="1" spc="-150" dirty="0">
                <a:solidFill>
                  <a:schemeClr val="tx1">
                    <a:lumMod val="75000"/>
                    <a:lumOff val="25000"/>
                  </a:schemeClr>
                </a:solidFill>
                <a:latin typeface="Myriad Pro" pitchFamily="34" charset="0"/>
                <a:ea typeface="+mn-ea"/>
                <a:cs typeface="+mn-cs"/>
              </a:rPr>
              <a:t>Speaking from </a:t>
            </a:r>
            <a:r>
              <a:rPr lang="en-US" altLang="en-US" sz="2000" b="1" spc="-150" dirty="0" smtClean="0">
                <a:solidFill>
                  <a:schemeClr val="tx1">
                    <a:lumMod val="75000"/>
                    <a:lumOff val="25000"/>
                  </a:schemeClr>
                </a:solidFill>
                <a:latin typeface="Myriad Pro" pitchFamily="34" charset="0"/>
                <a:ea typeface="+mn-ea"/>
                <a:cs typeface="+mn-cs"/>
              </a:rPr>
              <a:t>Experience</a:t>
            </a:r>
            <a:r>
              <a:rPr lang="en-US" altLang="en-US" sz="2400" b="1" spc="-150" dirty="0" smtClean="0">
                <a:solidFill>
                  <a:schemeClr val="tx1">
                    <a:lumMod val="75000"/>
                    <a:lumOff val="25000"/>
                  </a:schemeClr>
                </a:solidFill>
                <a:latin typeface="Myriad Pro" pitchFamily="34" charset="0"/>
                <a:ea typeface="+mn-ea"/>
                <a:cs typeface="+mn-cs"/>
              </a:rPr>
              <a:t>) </a:t>
            </a:r>
            <a:endParaRPr lang="en-US" altLang="en-US" sz="2400" b="1" spc="-150" dirty="0">
              <a:solidFill>
                <a:schemeClr val="tx1">
                  <a:lumMod val="75000"/>
                  <a:lumOff val="25000"/>
                </a:schemeClr>
              </a:solidFill>
              <a:latin typeface="Myriad Pro" pitchFamily="34" charset="0"/>
              <a:ea typeface="+mn-ea"/>
              <a:cs typeface="+mn-cs"/>
            </a:endParaRP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3" name="Diagram 2"/>
          <p:cNvGraphicFramePr/>
          <p:nvPr>
            <p:extLst>
              <p:ext uri="{D42A27DB-BD31-4B8C-83A1-F6EECF244321}">
                <p14:modId xmlns:p14="http://schemas.microsoft.com/office/powerpoint/2010/main" val="319796391"/>
              </p:ext>
            </p:extLst>
          </p:nvPr>
        </p:nvGraphicFramePr>
        <p:xfrm>
          <a:off x="762000" y="2362200"/>
          <a:ext cx="60960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5551549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304800" y="1295400"/>
            <a:ext cx="8229600" cy="993775"/>
          </a:xfrm>
        </p:spPr>
        <p:txBody>
          <a:bodyPr/>
          <a:lstStyle/>
          <a:p>
            <a:r>
              <a:rPr lang="en-US" altLang="en-US" sz="2400" b="1" spc="-150" dirty="0" smtClean="0">
                <a:solidFill>
                  <a:schemeClr val="tx1">
                    <a:lumMod val="75000"/>
                    <a:lumOff val="25000"/>
                  </a:schemeClr>
                </a:solidFill>
                <a:latin typeface="Myriad Pro" pitchFamily="34" charset="0"/>
                <a:ea typeface="+mn-ea"/>
                <a:cs typeface="+mn-cs"/>
              </a:rPr>
              <a:t>(Speaking  </a:t>
            </a:r>
            <a:r>
              <a:rPr lang="en-US" altLang="en-US" sz="2400" b="1" spc="-150" dirty="0">
                <a:solidFill>
                  <a:schemeClr val="tx1">
                    <a:lumMod val="75000"/>
                    <a:lumOff val="25000"/>
                  </a:schemeClr>
                </a:solidFill>
                <a:latin typeface="Myriad Pro" pitchFamily="34" charset="0"/>
                <a:ea typeface="+mn-ea"/>
                <a:cs typeface="+mn-cs"/>
              </a:rPr>
              <a:t>from </a:t>
            </a:r>
            <a:r>
              <a:rPr lang="en-US" altLang="en-US" sz="2400" b="1" spc="-150" dirty="0" smtClean="0">
                <a:solidFill>
                  <a:schemeClr val="tx1">
                    <a:lumMod val="75000"/>
                    <a:lumOff val="25000"/>
                  </a:schemeClr>
                </a:solidFill>
                <a:latin typeface="Myriad Pro" pitchFamily="34" charset="0"/>
                <a:ea typeface="+mn-ea"/>
                <a:cs typeface="+mn-cs"/>
              </a:rPr>
              <a:t>Experience) </a:t>
            </a:r>
            <a:endParaRPr lang="en-US" altLang="en-US" sz="2400" b="1" spc="-150" dirty="0">
              <a:solidFill>
                <a:schemeClr val="tx1">
                  <a:lumMod val="75000"/>
                  <a:lumOff val="25000"/>
                </a:schemeClr>
              </a:solidFill>
              <a:latin typeface="Myriad Pro" pitchFamily="34" charset="0"/>
              <a:ea typeface="+mn-ea"/>
              <a:cs typeface="+mn-cs"/>
            </a:endParaRPr>
          </a:p>
        </p:txBody>
      </p:sp>
      <p:sp>
        <p:nvSpPr>
          <p:cNvPr id="4" name="Title 1"/>
          <p:cNvSpPr txBox="1">
            <a:spLocks/>
          </p:cNvSpPr>
          <p:nvPr/>
        </p:nvSpPr>
        <p:spPr bwMode="auto">
          <a:xfrm>
            <a:off x="123825" y="438150"/>
            <a:ext cx="8305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a:lstStyle>
          <a:p>
            <a:r>
              <a:rPr lang="en-US" altLang="en-US" dirty="0" smtClean="0"/>
              <a:t>Federated System </a:t>
            </a:r>
            <a:endParaRPr lang="en-US" altLang="en-US" dirty="0"/>
          </a:p>
        </p:txBody>
      </p:sp>
      <p:graphicFrame>
        <p:nvGraphicFramePr>
          <p:cNvPr id="2" name="Diagram 1"/>
          <p:cNvGraphicFramePr/>
          <p:nvPr>
            <p:extLst>
              <p:ext uri="{D42A27DB-BD31-4B8C-83A1-F6EECF244321}">
                <p14:modId xmlns:p14="http://schemas.microsoft.com/office/powerpoint/2010/main" val="2791904539"/>
              </p:ext>
            </p:extLst>
          </p:nvPr>
        </p:nvGraphicFramePr>
        <p:xfrm>
          <a:off x="990600" y="22098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730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76200" y="316302"/>
            <a:ext cx="5976938" cy="769441"/>
          </a:xfrm>
          <a:prstGeom prst="rect">
            <a:avLst/>
          </a:prstGeom>
          <a:noFill/>
          <a:effectLst/>
        </p:spPr>
        <p:txBody>
          <a:bodyPr>
            <a:spAutoFit/>
          </a:bodyPr>
          <a:lstStyle/>
          <a:p>
            <a:pPr algn="l" fontAlgn="auto">
              <a:spcBef>
                <a:spcPts val="0"/>
              </a:spcBef>
              <a:spcAft>
                <a:spcPts val="0"/>
              </a:spcAft>
              <a:defRPr/>
            </a:pPr>
            <a:r>
              <a:rPr lang="nl-NL" sz="4400" spc="-150" dirty="0">
                <a:solidFill>
                  <a:schemeClr val="bg1"/>
                </a:solidFill>
              </a:rPr>
              <a:t>Unified </a:t>
            </a:r>
            <a:r>
              <a:rPr lang="nl-NL" sz="4400" spc="-150" dirty="0" smtClean="0">
                <a:solidFill>
                  <a:schemeClr val="bg1"/>
                </a:solidFill>
                <a:latin typeface="+mj-lt"/>
              </a:rPr>
              <a:t>vs </a:t>
            </a:r>
            <a:r>
              <a:rPr lang="nl-NL" sz="4400" spc="-150" dirty="0" smtClean="0">
                <a:solidFill>
                  <a:schemeClr val="bg1"/>
                </a:solidFill>
              </a:rPr>
              <a:t>Combined</a:t>
            </a:r>
            <a:endParaRPr lang="nl-NL" sz="4400" spc="-150" dirty="0">
              <a:solidFill>
                <a:schemeClr val="bg1"/>
              </a:solidFill>
              <a:latin typeface="+mj-lt"/>
            </a:endParaRPr>
          </a:p>
        </p:txBody>
      </p:sp>
      <p:sp>
        <p:nvSpPr>
          <p:cNvPr id="12" name="Rectangle 3"/>
          <p:cNvSpPr>
            <a:spLocks noGrp="1"/>
          </p:cNvSpPr>
          <p:nvPr>
            <p:ph sz="quarter" idx="4294967295"/>
          </p:nvPr>
        </p:nvSpPr>
        <p:spPr>
          <a:xfrm>
            <a:off x="107950" y="1844676"/>
            <a:ext cx="7918450" cy="3529013"/>
          </a:xfrm>
        </p:spPr>
        <p:txBody>
          <a:bodyPr anchor="ctr"/>
          <a:lstStyle/>
          <a:p>
            <a:pPr>
              <a:buFont typeface="Wingdings" panose="05000000000000000000" pitchFamily="2" charset="2"/>
              <a:buChar char="§"/>
            </a:pPr>
            <a:r>
              <a:rPr lang="en-US" altLang="en-US" sz="2600" dirty="0" smtClean="0"/>
              <a:t>Here to present ideas on technology challenges</a:t>
            </a:r>
          </a:p>
          <a:p>
            <a:pPr lvl="1">
              <a:buFont typeface="Wingdings" panose="05000000000000000000" pitchFamily="2" charset="2"/>
              <a:buChar char="§"/>
            </a:pPr>
            <a:r>
              <a:rPr lang="en-US" altLang="en-US" sz="2200" dirty="0" smtClean="0"/>
              <a:t>Single System</a:t>
            </a:r>
          </a:p>
          <a:p>
            <a:pPr lvl="1">
              <a:buFont typeface="Wingdings" panose="05000000000000000000" pitchFamily="2" charset="2"/>
              <a:buChar char="§"/>
            </a:pPr>
            <a:r>
              <a:rPr lang="en-US" altLang="en-US" sz="2200" dirty="0" smtClean="0"/>
              <a:t>Multi-System</a:t>
            </a:r>
          </a:p>
          <a:p>
            <a:pPr lvl="1">
              <a:buFont typeface="Wingdings" panose="05000000000000000000" pitchFamily="2" charset="2"/>
              <a:buChar char="§"/>
            </a:pPr>
            <a:r>
              <a:rPr lang="en-US" altLang="en-US" sz="2200" dirty="0" smtClean="0"/>
              <a:t>Federated System</a:t>
            </a:r>
            <a:endParaRPr lang="en-US" altLang="en-US" sz="1000" dirty="0" smtClean="0"/>
          </a:p>
          <a:p>
            <a:pPr lvl="4">
              <a:buFont typeface="Wingdings" panose="05000000000000000000" pitchFamily="2" charset="2"/>
              <a:buChar char="§"/>
            </a:pPr>
            <a:endParaRPr lang="en-US" altLang="en-US" sz="1400" dirty="0"/>
          </a:p>
        </p:txBody>
      </p:sp>
    </p:spTree>
    <p:extLst>
      <p:ext uri="{BB962C8B-B14F-4D97-AF65-F5344CB8AC3E}">
        <p14:creationId xmlns:p14="http://schemas.microsoft.com/office/powerpoint/2010/main" val="256744427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fade">
                                      <p:cBhvr>
                                        <p:cTn id="13" dur="500"/>
                                        <p:tgtEl>
                                          <p:spTgt spid="12">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xEl>
                                              <p:pRg st="1" end="1"/>
                                            </p:txEl>
                                          </p:spTgt>
                                        </p:tgtEl>
                                        <p:attrNameLst>
                                          <p:attrName>style.visibility</p:attrName>
                                        </p:attrNameLst>
                                      </p:cBhvr>
                                      <p:to>
                                        <p:strVal val="visible"/>
                                      </p:to>
                                    </p:set>
                                    <p:animEffect transition="in" filter="fade">
                                      <p:cBhvr>
                                        <p:cTn id="16" dur="500"/>
                                        <p:tgtEl>
                                          <p:spTgt spid="12">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animEffect transition="in" filter="fade">
                                      <p:cBhvr>
                                        <p:cTn id="19" dur="500"/>
                                        <p:tgtEl>
                                          <p:spTgt spid="12">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06450" y="1143001"/>
            <a:ext cx="7543800" cy="1426632"/>
          </a:xfrm>
        </p:spPr>
        <p:txBody>
          <a:bodyPr>
            <a:normAutofit/>
          </a:bodyPr>
          <a:lstStyle/>
          <a:p>
            <a:pPr algn="ctr"/>
            <a:r>
              <a:rPr lang="en-US" sz="5300" dirty="0" err="1" smtClean="0">
                <a:solidFill>
                  <a:srgbClr val="ED6009"/>
                </a:solidFill>
                <a:latin typeface="Arial Black" panose="020B0A04020102020204" pitchFamily="34" charset="0"/>
              </a:rPr>
              <a:t>Element</a:t>
            </a:r>
            <a:r>
              <a:rPr lang="en-US" sz="5300" dirty="0" err="1" smtClean="0">
                <a:solidFill>
                  <a:schemeClr val="bg1">
                    <a:lumMod val="50000"/>
                  </a:schemeClr>
                </a:solidFill>
                <a:latin typeface="Arial" panose="020B0604020202020204" pitchFamily="34" charset="0"/>
                <a:cs typeface="Arial" panose="020B0604020202020204" pitchFamily="34" charset="0"/>
              </a:rPr>
              <a:t>One</a:t>
            </a:r>
            <a:r>
              <a:rPr lang="en-US" dirty="0" smtClean="0">
                <a:solidFill>
                  <a:schemeClr val="bg1">
                    <a:lumMod val="50000"/>
                  </a:schemeClr>
                </a:solidFill>
              </a:rPr>
              <a:t/>
            </a:r>
            <a:br>
              <a:rPr lang="en-US" dirty="0" smtClean="0">
                <a:solidFill>
                  <a:schemeClr val="bg1">
                    <a:lumMod val="50000"/>
                  </a:schemeClr>
                </a:solidFill>
              </a:rPr>
            </a:br>
            <a:r>
              <a:rPr lang="en-US" sz="2200" dirty="0" smtClean="0">
                <a:solidFill>
                  <a:schemeClr val="bg1">
                    <a:lumMod val="50000"/>
                  </a:schemeClr>
                </a:solidFill>
              </a:rPr>
              <a:t>Workforce Solutions | Analytics | Research | Consulting</a:t>
            </a:r>
            <a:endParaRPr lang="en-US" sz="2200" dirty="0">
              <a:solidFill>
                <a:schemeClr val="bg1">
                  <a:lumMod val="50000"/>
                </a:schemeClr>
              </a:solidFill>
            </a:endParaRPr>
          </a:p>
        </p:txBody>
      </p:sp>
      <p:sp>
        <p:nvSpPr>
          <p:cNvPr id="4" name="Text Placeholder 3"/>
          <p:cNvSpPr>
            <a:spLocks noGrp="1"/>
          </p:cNvSpPr>
          <p:nvPr>
            <p:ph type="body" sz="half" idx="2"/>
          </p:nvPr>
        </p:nvSpPr>
        <p:spPr>
          <a:xfrm>
            <a:off x="1816100" y="2599266"/>
            <a:ext cx="5835650" cy="2934232"/>
          </a:xfrm>
        </p:spPr>
        <p:txBody>
          <a:bodyPr anchor="ctr">
            <a:normAutofit/>
          </a:bodyPr>
          <a:lstStyle/>
          <a:p>
            <a:pPr algn="ctr"/>
            <a:r>
              <a:rPr lang="en-US" sz="2800" dirty="0" err="1" smtClean="0">
                <a:solidFill>
                  <a:schemeClr val="bg1">
                    <a:lumMod val="50000"/>
                  </a:schemeClr>
                </a:solidFill>
              </a:rPr>
              <a:t>Telly</a:t>
            </a:r>
            <a:r>
              <a:rPr lang="en-US" sz="2800" dirty="0" smtClean="0">
                <a:solidFill>
                  <a:schemeClr val="bg1">
                    <a:lumMod val="50000"/>
                  </a:schemeClr>
                </a:solidFill>
              </a:rPr>
              <a:t> Buckles</a:t>
            </a:r>
            <a:br>
              <a:rPr lang="en-US" sz="2800" dirty="0" smtClean="0">
                <a:solidFill>
                  <a:schemeClr val="bg1">
                    <a:lumMod val="50000"/>
                  </a:schemeClr>
                </a:solidFill>
              </a:rPr>
            </a:br>
            <a:r>
              <a:rPr lang="en-US" sz="1800" dirty="0" smtClean="0">
                <a:solidFill>
                  <a:schemeClr val="bg1">
                    <a:lumMod val="50000"/>
                  </a:schemeClr>
                </a:solidFill>
              </a:rPr>
              <a:t>Chief Consultant</a:t>
            </a:r>
            <a:r>
              <a:rPr lang="en-US" sz="2800" dirty="0" smtClean="0"/>
              <a:t/>
            </a:r>
            <a:br>
              <a:rPr lang="en-US" sz="2800" dirty="0" smtClean="0"/>
            </a:br>
            <a:r>
              <a:rPr lang="en-US" sz="2800" dirty="0" smtClean="0"/>
              <a:t>e: </a:t>
            </a:r>
            <a:r>
              <a:rPr lang="en-US" sz="2800" dirty="0" smtClean="0">
                <a:hlinkClick r:id="rId3"/>
              </a:rPr>
              <a:t>TB@elementonedata.com</a:t>
            </a:r>
            <a:r>
              <a:rPr lang="en-US" sz="2800" dirty="0" smtClean="0"/>
              <a:t> </a:t>
            </a:r>
          </a:p>
          <a:p>
            <a:pPr algn="ctr"/>
            <a:r>
              <a:rPr lang="en-US" sz="2800" dirty="0" smtClean="0">
                <a:hlinkClick r:id="rId4"/>
              </a:rPr>
              <a:t>www.elementonedata.com</a:t>
            </a:r>
            <a:endParaRPr lang="en-US" sz="2800" dirty="0" smtClean="0"/>
          </a:p>
          <a:p>
            <a:pPr algn="ctr"/>
            <a:r>
              <a:rPr lang="en-US" sz="2800" dirty="0" smtClean="0">
                <a:solidFill>
                  <a:schemeClr val="bg1">
                    <a:lumMod val="65000"/>
                  </a:schemeClr>
                </a:solidFill>
              </a:rPr>
              <a:t>p: 850.321.1923</a:t>
            </a:r>
          </a:p>
          <a:p>
            <a:pPr algn="ctr"/>
            <a:endParaRPr lang="en-US" dirty="0"/>
          </a:p>
        </p:txBody>
      </p:sp>
    </p:spTree>
    <p:extLst>
      <p:ext uri="{BB962C8B-B14F-4D97-AF65-F5344CB8AC3E}">
        <p14:creationId xmlns:p14="http://schemas.microsoft.com/office/powerpoint/2010/main" val="1056208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76200" y="316302"/>
            <a:ext cx="5976938" cy="769441"/>
          </a:xfrm>
          <a:prstGeom prst="rect">
            <a:avLst/>
          </a:prstGeom>
          <a:noFill/>
          <a:effectLst/>
        </p:spPr>
        <p:txBody>
          <a:bodyPr>
            <a:spAutoFit/>
          </a:bodyPr>
          <a:lstStyle/>
          <a:p>
            <a:pPr algn="l" fontAlgn="auto">
              <a:spcBef>
                <a:spcPts val="0"/>
              </a:spcBef>
              <a:spcAft>
                <a:spcPts val="0"/>
              </a:spcAft>
              <a:defRPr/>
            </a:pPr>
            <a:r>
              <a:rPr lang="nl-NL" sz="4400" spc="-150" dirty="0" smtClean="0">
                <a:solidFill>
                  <a:schemeClr val="bg1"/>
                </a:solidFill>
                <a:latin typeface="+mj-lt"/>
              </a:rPr>
              <a:t>The Focus</a:t>
            </a:r>
            <a:endParaRPr lang="nl-NL" sz="4400" spc="-150" dirty="0">
              <a:solidFill>
                <a:schemeClr val="bg1"/>
              </a:solidFill>
              <a:latin typeface="+mj-lt"/>
            </a:endParaRPr>
          </a:p>
        </p:txBody>
      </p:sp>
      <p:sp>
        <p:nvSpPr>
          <p:cNvPr id="12" name="Rectangle 3"/>
          <p:cNvSpPr>
            <a:spLocks noGrp="1"/>
          </p:cNvSpPr>
          <p:nvPr>
            <p:ph sz="quarter" idx="4294967295"/>
          </p:nvPr>
        </p:nvSpPr>
        <p:spPr>
          <a:xfrm>
            <a:off x="107950" y="1844676"/>
            <a:ext cx="7918450" cy="3529013"/>
          </a:xfrm>
        </p:spPr>
        <p:txBody>
          <a:bodyPr anchor="ctr"/>
          <a:lstStyle/>
          <a:p>
            <a:pPr lvl="2" eaLnBrk="1" hangingPunct="1">
              <a:buFont typeface="Wingdings" panose="05000000000000000000" pitchFamily="2" charset="2"/>
              <a:buChar char="§"/>
            </a:pPr>
            <a:r>
              <a:rPr lang="en-US" altLang="en-US" sz="1800" dirty="0" smtClean="0"/>
              <a:t>WP</a:t>
            </a:r>
            <a:endParaRPr lang="en-US" altLang="en-US" sz="1800" dirty="0"/>
          </a:p>
          <a:p>
            <a:pPr lvl="2" eaLnBrk="1" hangingPunct="1">
              <a:buFont typeface="Wingdings" panose="05000000000000000000" pitchFamily="2" charset="2"/>
              <a:buChar char="§"/>
            </a:pPr>
            <a:r>
              <a:rPr lang="en-US" altLang="en-US" sz="1800" dirty="0" smtClean="0"/>
              <a:t>WIOA</a:t>
            </a:r>
            <a:endParaRPr lang="en-US" altLang="en-US" sz="1800" dirty="0"/>
          </a:p>
          <a:p>
            <a:pPr lvl="2" eaLnBrk="1" hangingPunct="1">
              <a:buFont typeface="Wingdings" panose="05000000000000000000" pitchFamily="2" charset="2"/>
              <a:buChar char="§"/>
            </a:pPr>
            <a:r>
              <a:rPr lang="en-US" altLang="en-US" sz="1800" dirty="0"/>
              <a:t>TAA</a:t>
            </a:r>
          </a:p>
          <a:p>
            <a:pPr lvl="2" eaLnBrk="1" hangingPunct="1">
              <a:buFont typeface="Wingdings" panose="05000000000000000000" pitchFamily="2" charset="2"/>
              <a:buChar char="§"/>
            </a:pPr>
            <a:r>
              <a:rPr lang="en-US" altLang="en-US" sz="1800" dirty="0" smtClean="0"/>
              <a:t>TANF </a:t>
            </a:r>
            <a:r>
              <a:rPr lang="en-US" altLang="en-US" sz="1800" dirty="0"/>
              <a:t>(with partner </a:t>
            </a:r>
            <a:r>
              <a:rPr lang="en-US" altLang="en-US" sz="1800" dirty="0" smtClean="0"/>
              <a:t>agency - E&amp;T </a:t>
            </a:r>
            <a:r>
              <a:rPr lang="en-US" altLang="en-US" sz="1800" dirty="0"/>
              <a:t>o</a:t>
            </a:r>
            <a:r>
              <a:rPr lang="en-US" altLang="en-US" sz="1800" dirty="0" smtClean="0"/>
              <a:t>nly</a:t>
            </a:r>
            <a:r>
              <a:rPr lang="en-US" altLang="en-US" sz="1800" dirty="0"/>
              <a:t>)</a:t>
            </a:r>
          </a:p>
          <a:p>
            <a:pPr lvl="2" eaLnBrk="1" hangingPunct="1">
              <a:buFont typeface="Wingdings" panose="05000000000000000000" pitchFamily="2" charset="2"/>
              <a:buChar char="§"/>
            </a:pPr>
            <a:r>
              <a:rPr lang="en-US" altLang="en-US" sz="1800" dirty="0"/>
              <a:t>SNAP (with partner </a:t>
            </a:r>
            <a:r>
              <a:rPr lang="en-US" altLang="en-US" sz="1800" dirty="0" smtClean="0"/>
              <a:t>agency - E&amp;T </a:t>
            </a:r>
            <a:r>
              <a:rPr lang="en-US" altLang="en-US" sz="1800" dirty="0"/>
              <a:t>o</a:t>
            </a:r>
            <a:r>
              <a:rPr lang="en-US" altLang="en-US" sz="1800" dirty="0" smtClean="0"/>
              <a:t>nly</a:t>
            </a:r>
            <a:r>
              <a:rPr lang="en-US" altLang="en-US" sz="1800" dirty="0"/>
              <a:t>)</a:t>
            </a:r>
          </a:p>
          <a:p>
            <a:pPr lvl="2" eaLnBrk="1" hangingPunct="1">
              <a:buFont typeface="Wingdings" panose="05000000000000000000" pitchFamily="2" charset="2"/>
              <a:buChar char="§"/>
            </a:pPr>
            <a:r>
              <a:rPr lang="en-US" altLang="en-US" sz="1800" dirty="0"/>
              <a:t>General Revenue State Programs</a:t>
            </a:r>
          </a:p>
          <a:p>
            <a:pPr lvl="2" eaLnBrk="1" hangingPunct="1">
              <a:buFont typeface="Wingdings" panose="05000000000000000000" pitchFamily="2" charset="2"/>
              <a:buChar char="§"/>
            </a:pPr>
            <a:r>
              <a:rPr lang="en-US" altLang="en-US" sz="1800" dirty="0"/>
              <a:t>Workforce Related Programs outside of the workforce</a:t>
            </a:r>
          </a:p>
        </p:txBody>
      </p:sp>
    </p:spTree>
    <p:extLst>
      <p:ext uri="{BB962C8B-B14F-4D97-AF65-F5344CB8AC3E}">
        <p14:creationId xmlns:p14="http://schemas.microsoft.com/office/powerpoint/2010/main" val="418060970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fade">
                                      <p:cBhvr>
                                        <p:cTn id="13" dur="500"/>
                                        <p:tgtEl>
                                          <p:spTgt spid="12">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xEl>
                                              <p:pRg st="1" end="1"/>
                                            </p:txEl>
                                          </p:spTgt>
                                        </p:tgtEl>
                                        <p:attrNameLst>
                                          <p:attrName>style.visibility</p:attrName>
                                        </p:attrNameLst>
                                      </p:cBhvr>
                                      <p:to>
                                        <p:strVal val="visible"/>
                                      </p:to>
                                    </p:set>
                                    <p:animEffect transition="in" filter="fade">
                                      <p:cBhvr>
                                        <p:cTn id="16" dur="500"/>
                                        <p:tgtEl>
                                          <p:spTgt spid="12">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animEffect transition="in" filter="fade">
                                      <p:cBhvr>
                                        <p:cTn id="19" dur="500"/>
                                        <p:tgtEl>
                                          <p:spTgt spid="12">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xEl>
                                              <p:pRg st="4" end="4"/>
                                            </p:txEl>
                                          </p:spTgt>
                                        </p:tgtEl>
                                        <p:attrNameLst>
                                          <p:attrName>style.visibility</p:attrName>
                                        </p:attrNameLst>
                                      </p:cBhvr>
                                      <p:to>
                                        <p:strVal val="visible"/>
                                      </p:to>
                                    </p:set>
                                    <p:animEffect transition="in" filter="fade">
                                      <p:cBhvr>
                                        <p:cTn id="25" dur="500"/>
                                        <p:tgtEl>
                                          <p:spTgt spid="12">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
                                            <p:txEl>
                                              <p:pRg st="5" end="5"/>
                                            </p:txEl>
                                          </p:spTgt>
                                        </p:tgtEl>
                                        <p:attrNameLst>
                                          <p:attrName>style.visibility</p:attrName>
                                        </p:attrNameLst>
                                      </p:cBhvr>
                                      <p:to>
                                        <p:strVal val="visible"/>
                                      </p:to>
                                    </p:set>
                                    <p:animEffect transition="in" filter="fade">
                                      <p:cBhvr>
                                        <p:cTn id="28" dur="500"/>
                                        <p:tgtEl>
                                          <p:spTgt spid="12">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animEffect transition="in" filter="fade">
                                      <p:cBhvr>
                                        <p:cTn id="31"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5015584"/>
              </p:ext>
            </p:extLst>
          </p:nvPr>
        </p:nvGraphicFramePr>
        <p:xfrm>
          <a:off x="304800" y="1295400"/>
          <a:ext cx="80010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kstvak 6"/>
          <p:cNvSpPr txBox="1"/>
          <p:nvPr/>
        </p:nvSpPr>
        <p:spPr>
          <a:xfrm>
            <a:off x="86264" y="299049"/>
            <a:ext cx="5976938" cy="769441"/>
          </a:xfrm>
          <a:prstGeom prst="rect">
            <a:avLst/>
          </a:prstGeom>
          <a:noFill/>
          <a:effectLst/>
        </p:spPr>
        <p:txBody>
          <a:bodyPr>
            <a:spAutoFit/>
          </a:bodyPr>
          <a:lstStyle/>
          <a:p>
            <a:pPr algn="l" fontAlgn="auto">
              <a:spcBef>
                <a:spcPts val="0"/>
              </a:spcBef>
              <a:spcAft>
                <a:spcPts val="0"/>
              </a:spcAft>
              <a:defRPr/>
            </a:pPr>
            <a:r>
              <a:rPr lang="nl-NL" sz="4400" spc="-150" dirty="0" smtClean="0">
                <a:solidFill>
                  <a:schemeClr val="bg1"/>
                </a:solidFill>
                <a:latin typeface="Myriad Pro" pitchFamily="34" charset="0"/>
              </a:rPr>
              <a:t>Programs</a:t>
            </a:r>
            <a:endParaRPr lang="nl-NL" sz="4400" spc="-150" dirty="0">
              <a:solidFill>
                <a:schemeClr val="bg1"/>
              </a:solidFill>
              <a:latin typeface="Myriad Pro" pitchFamily="34" charset="0"/>
            </a:endParaRPr>
          </a:p>
        </p:txBody>
      </p:sp>
    </p:spTree>
    <p:extLst>
      <p:ext uri="{BB962C8B-B14F-4D97-AF65-F5344CB8AC3E}">
        <p14:creationId xmlns:p14="http://schemas.microsoft.com/office/powerpoint/2010/main" val="117123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kstvak 6"/>
          <p:cNvSpPr txBox="1"/>
          <p:nvPr/>
        </p:nvSpPr>
        <p:spPr>
          <a:xfrm>
            <a:off x="152400" y="304800"/>
            <a:ext cx="5976938" cy="646331"/>
          </a:xfrm>
          <a:prstGeom prst="rect">
            <a:avLst/>
          </a:prstGeom>
          <a:noFill/>
          <a:effectLst/>
        </p:spPr>
        <p:txBody>
          <a:bodyPr>
            <a:spAutoFit/>
          </a:bodyPr>
          <a:lstStyle/>
          <a:p>
            <a:pPr algn="l" fontAlgn="auto">
              <a:spcBef>
                <a:spcPts val="0"/>
              </a:spcBef>
              <a:spcAft>
                <a:spcPts val="0"/>
              </a:spcAft>
              <a:defRPr/>
            </a:pPr>
            <a:r>
              <a:rPr lang="nl-NL" sz="3600" spc="-150" dirty="0" smtClean="0">
                <a:solidFill>
                  <a:schemeClr val="bg1"/>
                </a:solidFill>
                <a:latin typeface="+mj-lt"/>
              </a:rPr>
              <a:t>Data Collection - Leveraged</a:t>
            </a:r>
            <a:endParaRPr lang="nl-NL" sz="3600" spc="-150" dirty="0">
              <a:solidFill>
                <a:schemeClr val="bg1"/>
              </a:solidFill>
              <a:latin typeface="+mj-lt"/>
            </a:endParaRPr>
          </a:p>
        </p:txBody>
      </p:sp>
      <p:graphicFrame>
        <p:nvGraphicFramePr>
          <p:cNvPr id="2" name="Diagram 1"/>
          <p:cNvGraphicFramePr/>
          <p:nvPr>
            <p:extLst>
              <p:ext uri="{D42A27DB-BD31-4B8C-83A1-F6EECF244321}">
                <p14:modId xmlns:p14="http://schemas.microsoft.com/office/powerpoint/2010/main" val="648404810"/>
              </p:ext>
            </p:extLst>
          </p:nvPr>
        </p:nvGraphicFramePr>
        <p:xfrm>
          <a:off x="120770" y="1219200"/>
          <a:ext cx="8870830" cy="563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1555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vak 6"/>
          <p:cNvSpPr txBox="1"/>
          <p:nvPr/>
        </p:nvSpPr>
        <p:spPr>
          <a:xfrm>
            <a:off x="76200" y="324927"/>
            <a:ext cx="7204868" cy="769441"/>
          </a:xfrm>
          <a:prstGeom prst="rect">
            <a:avLst/>
          </a:prstGeom>
          <a:noFill/>
          <a:effectLst/>
        </p:spPr>
        <p:txBody>
          <a:bodyPr wrap="square">
            <a:spAutoFit/>
          </a:bodyPr>
          <a:lstStyle/>
          <a:p>
            <a:pPr algn="l" fontAlgn="auto">
              <a:spcBef>
                <a:spcPts val="0"/>
              </a:spcBef>
              <a:spcAft>
                <a:spcPts val="0"/>
              </a:spcAft>
              <a:defRPr/>
            </a:pPr>
            <a:r>
              <a:rPr lang="nl-NL" sz="4400" spc="-150" dirty="0">
                <a:solidFill>
                  <a:schemeClr val="bg1"/>
                </a:solidFill>
                <a:latin typeface="+mn-lt"/>
              </a:rPr>
              <a:t>Reporting and Analytics</a:t>
            </a:r>
          </a:p>
        </p:txBody>
      </p:sp>
      <p:graphicFrame>
        <p:nvGraphicFramePr>
          <p:cNvPr id="9" name="Diagram 8"/>
          <p:cNvGraphicFramePr/>
          <p:nvPr>
            <p:extLst>
              <p:ext uri="{D42A27DB-BD31-4B8C-83A1-F6EECF244321}">
                <p14:modId xmlns:p14="http://schemas.microsoft.com/office/powerpoint/2010/main" val="3624470594"/>
              </p:ext>
            </p:extLst>
          </p:nvPr>
        </p:nvGraphicFramePr>
        <p:xfrm>
          <a:off x="381000" y="1524000"/>
          <a:ext cx="81534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2031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8755" y="457200"/>
            <a:ext cx="6276975" cy="504825"/>
          </a:xfrm>
        </p:spPr>
        <p:txBody>
          <a:bodyPr/>
          <a:lstStyle/>
          <a:p>
            <a:r>
              <a:rPr lang="en-US" altLang="en-US" dirty="0" smtClean="0"/>
              <a:t>Single System</a:t>
            </a:r>
          </a:p>
        </p:txBody>
      </p:sp>
      <p:sp>
        <p:nvSpPr>
          <p:cNvPr id="12291" name="Content Placeholder 2"/>
          <p:cNvSpPr>
            <a:spLocks noGrp="1"/>
          </p:cNvSpPr>
          <p:nvPr>
            <p:ph sz="half" idx="1"/>
          </p:nvPr>
        </p:nvSpPr>
        <p:spPr>
          <a:xfrm>
            <a:off x="457200" y="2057401"/>
            <a:ext cx="8229600" cy="4495799"/>
          </a:xfrm>
        </p:spPr>
        <p:txBody>
          <a:bodyPr/>
          <a:lstStyle/>
          <a:p>
            <a:pPr>
              <a:buFont typeface="Wingdings" panose="05000000000000000000" pitchFamily="2" charset="2"/>
              <a:buChar char="q"/>
              <a:defRPr/>
            </a:pPr>
            <a:r>
              <a:rPr lang="en-US" altLang="en-US" sz="2400" dirty="0" smtClean="0"/>
              <a:t>Single cost</a:t>
            </a:r>
          </a:p>
          <a:p>
            <a:pPr>
              <a:buFont typeface="Wingdings" panose="05000000000000000000" pitchFamily="2" charset="2"/>
              <a:buChar char="q"/>
              <a:defRPr/>
            </a:pPr>
            <a:r>
              <a:rPr lang="en-US" altLang="en-US" sz="2400" dirty="0" smtClean="0"/>
              <a:t>Single user account (commonly)</a:t>
            </a:r>
          </a:p>
          <a:p>
            <a:pPr lvl="1">
              <a:buFont typeface="Wingdings" panose="05000000000000000000" pitchFamily="2" charset="2"/>
              <a:buChar char="§"/>
              <a:defRPr/>
            </a:pPr>
            <a:r>
              <a:rPr lang="en-US" altLang="en-US" sz="2000" dirty="0" smtClean="0"/>
              <a:t>Admin</a:t>
            </a:r>
          </a:p>
          <a:p>
            <a:pPr lvl="1">
              <a:buFont typeface="Wingdings" panose="05000000000000000000" pitchFamily="2" charset="2"/>
              <a:buChar char="§"/>
              <a:defRPr/>
            </a:pPr>
            <a:r>
              <a:rPr lang="en-US" altLang="en-US" sz="2000" dirty="0" smtClean="0"/>
              <a:t>Staff User</a:t>
            </a:r>
          </a:p>
          <a:p>
            <a:pPr lvl="1">
              <a:buFont typeface="Wingdings" panose="05000000000000000000" pitchFamily="2" charset="2"/>
              <a:buChar char="§"/>
              <a:defRPr/>
            </a:pPr>
            <a:r>
              <a:rPr lang="en-US" altLang="en-US" sz="2000" dirty="0" smtClean="0"/>
              <a:t>Customer</a:t>
            </a:r>
          </a:p>
          <a:p>
            <a:pPr lvl="1">
              <a:buFont typeface="Wingdings" panose="05000000000000000000" pitchFamily="2" charset="2"/>
              <a:buChar char="§"/>
              <a:defRPr/>
            </a:pPr>
            <a:r>
              <a:rPr lang="en-US" altLang="en-US" sz="2000" dirty="0" smtClean="0"/>
              <a:t>Supervisor</a:t>
            </a:r>
          </a:p>
          <a:p>
            <a:pPr lvl="1">
              <a:buFont typeface="Wingdings" panose="05000000000000000000" pitchFamily="2" charset="2"/>
              <a:buChar char="§"/>
              <a:defRPr/>
            </a:pPr>
            <a:r>
              <a:rPr lang="en-US" altLang="en-US" sz="2000" dirty="0" smtClean="0"/>
              <a:t>Viewer</a:t>
            </a:r>
          </a:p>
          <a:p>
            <a:pPr lvl="1">
              <a:buFont typeface="Wingdings" panose="05000000000000000000" pitchFamily="2" charset="2"/>
              <a:buChar char="§"/>
              <a:defRPr/>
            </a:pPr>
            <a:r>
              <a:rPr lang="en-US" altLang="en-US" sz="2000" dirty="0" smtClean="0"/>
              <a:t>Auditor</a:t>
            </a:r>
          </a:p>
          <a:p>
            <a:pPr marL="0" indent="0">
              <a:buNone/>
              <a:defRPr/>
            </a:pPr>
            <a:endParaRPr lang="en-US" altLang="en-US" dirty="0" smtClean="0"/>
          </a:p>
        </p:txBody>
      </p:sp>
    </p:spTree>
    <p:extLst>
      <p:ext uri="{BB962C8B-B14F-4D97-AF65-F5344CB8AC3E}">
        <p14:creationId xmlns:p14="http://schemas.microsoft.com/office/powerpoint/2010/main" val="34221814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91&quot;&gt;&lt;/object&gt;&lt;object type=&quot;2&quot; unique_id=&quot;10092&quot;&gt;&lt;object type=&quot;3&quot; unique_id=&quot;10093&quot;&gt;&lt;property id=&quot;20148&quot; value=&quot;5&quot;/&gt;&lt;property id=&quot;20300&quot; value=&quot;Slide 1 - &amp;quot;Data Collection and Management from Disparate Systems&amp;quot;&quot;/&gt;&lt;property id=&quot;20307&quot; value=&quot;256&quot;/&gt;&lt;/object&gt;&lt;object type=&quot;3&quot; unique_id=&quot;10094&quot;&gt;&lt;property id=&quot;20148&quot; value=&quot;5&quot;/&gt;&lt;property id=&quot;20300&quot; value=&quot;Slide 2&quot;/&gt;&lt;property id=&quot;20307&quot; value=&quot;281&quot;/&gt;&lt;/object&gt;&lt;object type=&quot;3&quot; unique_id=&quot;10095&quot;&gt;&lt;property id=&quot;20148&quot; value=&quot;5&quot;/&gt;&lt;property id=&quot;20300&quot; value=&quot;Slide 3&quot;/&gt;&lt;property id=&quot;20307&quot; value=&quot;282&quot;/&gt;&lt;/object&gt;&lt;object type=&quot;3&quot; unique_id=&quot;10096&quot;&gt;&lt;property id=&quot;20148&quot; value=&quot;5&quot;/&gt;&lt;property id=&quot;20300&quot; value=&quot;Slide 4&quot;/&gt;&lt;property id=&quot;20307&quot; value=&quot;283&quot;/&gt;&lt;/object&gt;&lt;object type=&quot;3&quot; unique_id=&quot;10097&quot;&gt;&lt;property id=&quot;20148&quot; value=&quot;5&quot;/&gt;&lt;property id=&quot;20300&quot; value=&quot;Slide 5&quot;/&gt;&lt;property id=&quot;20307&quot; value=&quot;284&quot;/&gt;&lt;/object&gt;&lt;object type=&quot;3&quot; unique_id=&quot;10098&quot;&gt;&lt;property id=&quot;20148&quot; value=&quot;5&quot;/&gt;&lt;property id=&quot;20300&quot; value=&quot;Slide 6&quot;/&gt;&lt;property id=&quot;20307&quot; value=&quot;285&quot;/&gt;&lt;/object&gt;&lt;object type=&quot;3&quot; unique_id=&quot;10099&quot;&gt;&lt;property id=&quot;20148&quot; value=&quot;5&quot;/&gt;&lt;property id=&quot;20300&quot; value=&quot;Slide 7&quot;/&gt;&lt;property id=&quot;20307&quot; value=&quot;286&quot;/&gt;&lt;/object&gt;&lt;object type=&quot;3&quot; unique_id=&quot;10100&quot;&gt;&lt;property id=&quot;20148&quot; value=&quot;5&quot;/&gt;&lt;property id=&quot;20300&quot; value=&quot;Slide 8&quot;/&gt;&lt;property id=&quot;20307&quot; value=&quot;287&quot;/&gt;&lt;/object&gt;&lt;object type=&quot;3&quot; unique_id=&quot;10101&quot;&gt;&lt;property id=&quot;20148&quot; value=&quot;5&quot;/&gt;&lt;property id=&quot;20300&quot; value=&quot;Slide 9 - &amp;quot;Single System&amp;quot;&quot;/&gt;&lt;property id=&quot;20307&quot; value=&quot;288&quot;/&gt;&lt;/object&gt;&lt;object type=&quot;3&quot; unique_id=&quot;10102&quot;&gt;&lt;property id=&quot;20148&quot; value=&quot;5&quot;/&gt;&lt;property id=&quot;20300&quot; value=&quot;Slide 10 - &amp;quot;Single System&amp;quot;&quot;/&gt;&lt;property id=&quot;20307&quot; value=&quot;289&quot;/&gt;&lt;/object&gt;&lt;object type=&quot;3&quot; unique_id=&quot;10103&quot;&gt;&lt;property id=&quot;20148&quot; value=&quot;5&quot;/&gt;&lt;property id=&quot;20300&quot; value=&quot;Slide 11 - &amp;quot;Single System&amp;quot;&quot;/&gt;&lt;property id=&quot;20307&quot; value=&quot;290&quot;/&gt;&lt;/object&gt;&lt;object type=&quot;3&quot; unique_id=&quot;10104&quot;&gt;&lt;property id=&quot;20148&quot; value=&quot;5&quot;/&gt;&lt;property id=&quot;20300&quot; value=&quot;Slide 12 - &amp;quot;Single System&amp;quot;&quot;/&gt;&lt;property id=&quot;20307&quot; value=&quot;291&quot;/&gt;&lt;/object&gt;&lt;object type=&quot;3&quot; unique_id=&quot;10105&quot;&gt;&lt;property id=&quot;20148&quot; value=&quot;5&quot;/&gt;&lt;property id=&quot;20300&quot; value=&quot;Slide 13 - &amp;quot;Single System&amp;quot;&quot;/&gt;&lt;property id=&quot;20307&quot; value=&quot;292&quot;/&gt;&lt;/object&gt;&lt;object type=&quot;3&quot; unique_id=&quot;10106&quot;&gt;&lt;property id=&quot;20148&quot; value=&quot;5&quot;/&gt;&lt;property id=&quot;20300&quot; value=&quot;Slide 14 - &amp;quot;Multi-Systems&amp;quot;&quot;/&gt;&lt;property id=&quot;20307&quot; value=&quot;293&quot;/&gt;&lt;/object&gt;&lt;object type=&quot;3&quot; unique_id=&quot;10107&quot;&gt;&lt;property id=&quot;20148&quot; value=&quot;5&quot;/&gt;&lt;property id=&quot;20300&quot; value=&quot;Slide 15 - &amp;quot;Multi-Systems&amp;quot;&quot;/&gt;&lt;property id=&quot;20307&quot; value=&quot;294&quot;/&gt;&lt;/object&gt;&lt;object type=&quot;3&quot; unique_id=&quot;10108&quot;&gt;&lt;property id=&quot;20148&quot; value=&quot;5&quot;/&gt;&lt;property id=&quot;20300&quot; value=&quot;Slide 16 - &amp;quot;Multi-Systems&amp;quot;&quot;/&gt;&lt;property id=&quot;20307&quot; value=&quot;295&quot;/&gt;&lt;/object&gt;&lt;object type=&quot;3&quot; unique_id=&quot;10109&quot;&gt;&lt;property id=&quot;20148&quot; value=&quot;5&quot;/&gt;&lt;property id=&quot;20300&quot; value=&quot;Slide 17 - &amp;quot;Multi-System &amp;quot;&quot;/&gt;&lt;property id=&quot;20307&quot; value=&quot;296&quot;/&gt;&lt;/object&gt;&lt;object type=&quot;3&quot; unique_id=&quot;10110&quot;&gt;&lt;property id=&quot;20148&quot; value=&quot;5&quot;/&gt;&lt;property id=&quot;20300&quot; value=&quot;Slide 18 - &amp;quot;Federated System &amp;quot;&quot;/&gt;&lt;property id=&quot;20307&quot; value=&quot;297&quot;/&gt;&lt;/object&gt;&lt;object type=&quot;3&quot; unique_id=&quot;10111&quot;&gt;&lt;property id=&quot;20148&quot; value=&quot;5&quot;/&gt;&lt;property id=&quot;20300&quot; value=&quot;Slide 19 - &amp;quot;(Crucial Elements)&amp;quot;&quot;/&gt;&lt;property id=&quot;20307&quot; value=&quot;298&quot;/&gt;&lt;/object&gt;&lt;object type=&quot;3&quot; unique_id=&quot;10112&quot;&gt;&lt;property id=&quot;20148&quot; value=&quot;5&quot;/&gt;&lt;property id=&quot;20300&quot; value=&quot;Slide 20 - &amp;quot;(Business Rules) &amp;quot;&quot;/&gt;&lt;property id=&quot;20307&quot; value=&quot;300&quot;/&gt;&lt;/object&gt;&lt;object type=&quot;3&quot; unique_id=&quot;10113&quot;&gt;&lt;property id=&quot;20148&quot; value=&quot;5&quot;/&gt;&lt;property id=&quot;20300&quot; value=&quot;Slide 21 - &amp;quot;(Business Rules) &amp;quot;&quot;/&gt;&lt;property id=&quot;20307&quot; value=&quot;301&quot;/&gt;&lt;/object&gt;&lt;object type=&quot;3&quot; unique_id=&quot;10114&quot;&gt;&lt;property id=&quot;20148&quot; value=&quot;5&quot;/&gt;&lt;property id=&quot;20300&quot; value=&quot;Slide 22 - &amp;quot;(Business Rules) &amp;quot;&quot;/&gt;&lt;property id=&quot;20307&quot; value=&quot;302&quot;/&gt;&lt;/object&gt;&lt;object type=&quot;3&quot; unique_id=&quot;10115&quot;&gt;&lt;property id=&quot;20148&quot; value=&quot;5&quot;/&gt;&lt;property id=&quot;20300&quot; value=&quot;Slide 23 - &amp;quot;(Definition and Benefits) &amp;quot;&quot;/&gt;&lt;property id=&quot;20307&quot; value=&quot;303&quot;/&gt;&lt;/object&gt;&lt;object type=&quot;3&quot; unique_id=&quot;10116&quot;&gt;&lt;property id=&quot;20148&quot; value=&quot;5&quot;/&gt;&lt;property id=&quot;20300&quot; value=&quot;Slide 24 - &amp;quot;(Definition and Benefits) &amp;quot;&quot;/&gt;&lt;property id=&quot;20307&quot; value=&quot;304&quot;/&gt;&lt;/object&gt;&lt;object type=&quot;3&quot; unique_id=&quot;10117&quot;&gt;&lt;property id=&quot;20148&quot; value=&quot;5&quot;/&gt;&lt;property id=&quot;20300&quot; value=&quot;Slide 25 - &amp;quot;(Feasibility/Soft Requirements) &amp;quot;&quot;/&gt;&lt;property id=&quot;20307&quot; value=&quot;305&quot;/&gt;&lt;/object&gt;&lt;object type=&quot;3&quot; unique_id=&quot;10118&quot;&gt;&lt;property id=&quot;20148&quot; value=&quot;5&quot;/&gt;&lt;property id=&quot;20300&quot; value=&quot;Slide 26 - &amp;quot;(Feasibility/Soft Requirements) &amp;quot;&quot;/&gt;&lt;property id=&quot;20307&quot; value=&quot;306&quot;/&gt;&lt;/object&gt;&lt;object type=&quot;3&quot; unique_id=&quot;10119&quot;&gt;&lt;property id=&quot;20148&quot; value=&quot;5&quot;/&gt;&lt;property id=&quot;20300&quot; value=&quot;Slide 27 - &amp;quot;(How to start) &amp;quot;&quot;/&gt;&lt;property id=&quot;20307&quot; value=&quot;307&quot;/&gt;&lt;/object&gt;&lt;object type=&quot;3&quot; unique_id=&quot;10120&quot;&gt;&lt;property id=&quot;20148&quot; value=&quot;5&quot;/&gt;&lt;property id=&quot;20300&quot; value=&quot;Slide 28 - &amp;quot;(How to start) &amp;quot;&quot;/&gt;&lt;property id=&quot;20307&quot; value=&quot;308&quot;/&gt;&lt;/object&gt;&lt;object type=&quot;3&quot; unique_id=&quot;10121&quot;&gt;&lt;property id=&quot;20148&quot; value=&quot;5&quot;/&gt;&lt;property id=&quot;20300&quot; value=&quot;Slide 29 - &amp;quot;(How to start) &amp;quot;&quot;/&gt;&lt;property id=&quot;20307&quot; value=&quot;309&quot;/&gt;&lt;/object&gt;&lt;object type=&quot;3&quot; unique_id=&quot;10122&quot;&gt;&lt;property id=&quot;20148&quot; value=&quot;5&quot;/&gt;&lt;property id=&quot;20300&quot; value=&quot;Slide 30 - &amp;quot;(How to start) &amp;quot;&quot;/&gt;&lt;property id=&quot;20307&quot; value=&quot;310&quot;/&gt;&lt;/object&gt;&lt;object type=&quot;3&quot; unique_id=&quot;10123&quot;&gt;&lt;property id=&quot;20148&quot; value=&quot;5&quot;/&gt;&lt;property id=&quot;20300&quot; value=&quot;Slide 31 - &amp;quot;(How to start) &amp;quot;&quot;/&gt;&lt;property id=&quot;20307&quot; value=&quot;311&quot;/&gt;&lt;/object&gt;&lt;object type=&quot;3&quot; unique_id=&quot;10125&quot;&gt;&lt;property id=&quot;20148&quot; value=&quot;5&quot;/&gt;&lt;property id=&quot;20300&quot; value=&quot;Slide 32 - &amp;quot;(Speaking from Experience) &amp;quot;&quot;/&gt;&lt;property id=&quot;20307&quot; value=&quot;313&quot;/&gt;&lt;/object&gt;&lt;object type=&quot;3&quot; unique_id=&quot;10126&quot;&gt;&lt;property id=&quot;20148&quot; value=&quot;5&quot;/&gt;&lt;property id=&quot;20300&quot; value=&quot;Slide 33 - &amp;quot;(Speaking from Experience - FWIPRS) &amp;quot;&quot;/&gt;&lt;property id=&quot;20307&quot; value=&quot;314&quot;/&gt;&lt;/object&gt;&lt;object type=&quot;3&quot; unique_id=&quot;10127&quot;&gt;&lt;property id=&quot;20148&quot; value=&quot;5&quot;/&gt;&lt;property id=&quot;20300&quot; value=&quot;Slide 34 - &amp;quot;(Speaking from Experience - FWIPRS) &amp;quot;&quot;/&gt;&lt;property id=&quot;20307&quot; value=&quot;315&quot;/&gt;&lt;/object&gt;&lt;object type=&quot;3&quot; unique_id=&quot;10128&quot;&gt;&lt;property id=&quot;20148&quot; value=&quot;5&quot;/&gt;&lt;property id=&quot;20300&quot; value=&quot;Slide 35 - &amp;quot;(Speaking from Experience TANF-EFM Work Registration ) &amp;quot;&quot;/&gt;&lt;property id=&quot;20307&quot; value=&quot;316&quot;/&gt;&lt;/object&gt;&lt;object type=&quot;3&quot; unique_id=&quot;10129&quot;&gt;&lt;property id=&quot;20148&quot; value=&quot;5&quot;/&gt;&lt;property id=&quot;20300&quot; value=&quot;Slide 36 - &amp;quot;(Speaking from Experience TANF-EFM Work Registration ) &amp;quot;&quot;/&gt;&lt;property id=&quot;20307&quot; value=&quot;317&quot;/&gt;&lt;/object&gt;&lt;object type=&quot;3&quot; unique_id=&quot;10130&quot;&gt;&lt;property id=&quot;20148&quot; value=&quot;5&quot;/&gt;&lt;property id=&quot;20300&quot; value=&quot;Slide 37 - &amp;quot;(Speaking from Experience - Embedded EFM Data in OSST ) &amp;quot;&quot;/&gt;&lt;property id=&quot;20307&quot; value=&quot;318&quot;/&gt;&lt;/object&gt;&lt;object type=&quot;3&quot; unique_id=&quot;10131&quot;&gt;&lt;property id=&quot;20148&quot; value=&quot;5&quot;/&gt;&lt;property id=&quot;20300&quot; value=&quot;Slide 38 - &amp;quot;(Speaking from Experience - Embedded WIN Data in EFM ) &amp;quot;&quot;/&gt;&lt;property id=&quot;20307&quot; value=&quot;319&quot;/&gt;&lt;/object&gt;&lt;object type=&quot;3&quot; unique_id=&quot;10132&quot;&gt;&lt;property id=&quot;20148&quot; value=&quot;5&quot;/&gt;&lt;property id=&quot;20300&quot; value=&quot;Slide 39 - &amp;quot;(Speaking from Experience - Embedded WIN Data in EFM ) &amp;quot;&quot;/&gt;&lt;property id=&quot;20307&quot; value=&quot;320&quot;/&gt;&lt;/object&gt;&lt;object type=&quot;3&quot; unique_id=&quot;10133&quot;&gt;&lt;property id=&quot;20148&quot; value=&quot;5&quot;/&gt;&lt;property id=&quot;20300&quot; value=&quot;Slide 40&quot;/&gt;&lt;property id=&quot;20307&quot; value=&quot;321&quot;/&gt;&lt;/object&gt;&lt;object type=&quot;3&quot; unique_id=&quot;10134&quot;&gt;&lt;property id=&quot;20148&quot; value=&quot;5&quot;/&gt;&lt;property id=&quot;20300&quot; value=&quot;Slide 41&quot;/&gt;&lt;property id=&quot;20307&quot; value=&quot;279&quot;/&gt;&lt;/object&gt;&lt;/object&gt;&lt;/object&gt;&lt;/database&gt;"/>
  <p:tag name="SECTOMILLISECCONVERTED" val="1"/>
</p:tagLst>
</file>

<file path=ppt/theme/theme1.xml><?xml version="1.0" encoding="utf-8"?>
<a:theme xmlns:a="http://schemas.openxmlformats.org/drawingml/2006/main" name="powerpoint-template-24">
  <a:themeElements>
    <a:clrScheme name="powerpoint-template-24 15">
      <a:dk1>
        <a:srgbClr val="4D4D4D"/>
      </a:dk1>
      <a:lt1>
        <a:srgbClr val="FFFFFF"/>
      </a:lt1>
      <a:dk2>
        <a:srgbClr val="4D4D4D"/>
      </a:dk2>
      <a:lt2>
        <a:srgbClr val="4D8EBB"/>
      </a:lt2>
      <a:accent1>
        <a:srgbClr val="5893B8"/>
      </a:accent1>
      <a:accent2>
        <a:srgbClr val="93BAD6"/>
      </a:accent2>
      <a:accent3>
        <a:srgbClr val="FFFFFF"/>
      </a:accent3>
      <a:accent4>
        <a:srgbClr val="404040"/>
      </a:accent4>
      <a:accent5>
        <a:srgbClr val="B4C8D8"/>
      </a:accent5>
      <a:accent6>
        <a:srgbClr val="85A8C2"/>
      </a:accent6>
      <a:hlink>
        <a:srgbClr val="AECDE1"/>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0E0F83"/>
        </a:lt2>
        <a:accent1>
          <a:srgbClr val="4049D2"/>
        </a:accent1>
        <a:accent2>
          <a:srgbClr val="494FD9"/>
        </a:accent2>
        <a:accent3>
          <a:srgbClr val="FFFFFF"/>
        </a:accent3>
        <a:accent4>
          <a:srgbClr val="404040"/>
        </a:accent4>
        <a:accent5>
          <a:srgbClr val="AFB1E5"/>
        </a:accent5>
        <a:accent6>
          <a:srgbClr val="4147C4"/>
        </a:accent6>
        <a:hlink>
          <a:srgbClr val="757DD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4B8ACD"/>
        </a:lt2>
        <a:accent1>
          <a:srgbClr val="5C98C2"/>
        </a:accent1>
        <a:accent2>
          <a:srgbClr val="93BAD6"/>
        </a:accent2>
        <a:accent3>
          <a:srgbClr val="FFFFFF"/>
        </a:accent3>
        <a:accent4>
          <a:srgbClr val="404040"/>
        </a:accent4>
        <a:accent5>
          <a:srgbClr val="B5CADD"/>
        </a:accent5>
        <a:accent6>
          <a:srgbClr val="85A8C2"/>
        </a:accent6>
        <a:hlink>
          <a:srgbClr val="AECDE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114682"/>
        </a:lt2>
        <a:accent1>
          <a:srgbClr val="295B99"/>
        </a:accent1>
        <a:accent2>
          <a:srgbClr val="406DA6"/>
        </a:accent2>
        <a:accent3>
          <a:srgbClr val="FFFFFF"/>
        </a:accent3>
        <a:accent4>
          <a:srgbClr val="404040"/>
        </a:accent4>
        <a:accent5>
          <a:srgbClr val="ACB5CA"/>
        </a:accent5>
        <a:accent6>
          <a:srgbClr val="396296"/>
        </a:accent6>
        <a:hlink>
          <a:srgbClr val="5F84B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1984CC"/>
        </a:lt2>
        <a:accent1>
          <a:srgbClr val="0960AF"/>
        </a:accent1>
        <a:accent2>
          <a:srgbClr val="05438C"/>
        </a:accent2>
        <a:accent3>
          <a:srgbClr val="FFFFFF"/>
        </a:accent3>
        <a:accent4>
          <a:srgbClr val="404040"/>
        </a:accent4>
        <a:accent5>
          <a:srgbClr val="AAB6D4"/>
        </a:accent5>
        <a:accent6>
          <a:srgbClr val="043C7E"/>
        </a:accent6>
        <a:hlink>
          <a:srgbClr val="023069"/>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116DE4"/>
        </a:lt2>
        <a:accent1>
          <a:srgbClr val="235CAF"/>
        </a:accent1>
        <a:accent2>
          <a:srgbClr val="54A1EE"/>
        </a:accent2>
        <a:accent3>
          <a:srgbClr val="FFFFFF"/>
        </a:accent3>
        <a:accent4>
          <a:srgbClr val="404040"/>
        </a:accent4>
        <a:accent5>
          <a:srgbClr val="ACB5D4"/>
        </a:accent5>
        <a:accent6>
          <a:srgbClr val="4B91D8"/>
        </a:accent6>
        <a:hlink>
          <a:srgbClr val="1391E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4188D7"/>
        </a:lt2>
        <a:accent1>
          <a:srgbClr val="4C9CD2"/>
        </a:accent1>
        <a:accent2>
          <a:srgbClr val="84BEE6"/>
        </a:accent2>
        <a:accent3>
          <a:srgbClr val="FFFFFF"/>
        </a:accent3>
        <a:accent4>
          <a:srgbClr val="404040"/>
        </a:accent4>
        <a:accent5>
          <a:srgbClr val="B2CBE5"/>
        </a:accent5>
        <a:accent6>
          <a:srgbClr val="77ACD0"/>
        </a:accent6>
        <a:hlink>
          <a:srgbClr val="AECDE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0190F1"/>
        </a:lt2>
        <a:accent1>
          <a:srgbClr val="1FA4FF"/>
        </a:accent1>
        <a:accent2>
          <a:srgbClr val="21C5FF"/>
        </a:accent2>
        <a:accent3>
          <a:srgbClr val="FFFFFF"/>
        </a:accent3>
        <a:accent4>
          <a:srgbClr val="404040"/>
        </a:accent4>
        <a:accent5>
          <a:srgbClr val="ABCFFF"/>
        </a:accent5>
        <a:accent6>
          <a:srgbClr val="1DB2E7"/>
        </a:accent6>
        <a:hlink>
          <a:srgbClr val="21DA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005BE2"/>
        </a:lt2>
        <a:accent1>
          <a:srgbClr val="1F84FF"/>
        </a:accent1>
        <a:accent2>
          <a:srgbClr val="21AAFF"/>
        </a:accent2>
        <a:accent3>
          <a:srgbClr val="FFFFFF"/>
        </a:accent3>
        <a:accent4>
          <a:srgbClr val="404040"/>
        </a:accent4>
        <a:accent5>
          <a:srgbClr val="ABC2FF"/>
        </a:accent5>
        <a:accent6>
          <a:srgbClr val="1D9AE7"/>
        </a:accent6>
        <a:hlink>
          <a:srgbClr val="21CA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44A6E8"/>
        </a:lt2>
        <a:accent1>
          <a:srgbClr val="0C84F2"/>
        </a:accent1>
        <a:accent2>
          <a:srgbClr val="086BE2"/>
        </a:accent2>
        <a:accent3>
          <a:srgbClr val="FFFFFF"/>
        </a:accent3>
        <a:accent4>
          <a:srgbClr val="404040"/>
        </a:accent4>
        <a:accent5>
          <a:srgbClr val="AAC2F7"/>
        </a:accent5>
        <a:accent6>
          <a:srgbClr val="0660CD"/>
        </a:accent6>
        <a:hlink>
          <a:srgbClr val="0454B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4BDE8"/>
        </a:lt2>
        <a:accent1>
          <a:srgbClr val="0AA6F4"/>
        </a:accent1>
        <a:accent2>
          <a:srgbClr val="098FE1"/>
        </a:accent2>
        <a:accent3>
          <a:srgbClr val="FFFFFF"/>
        </a:accent3>
        <a:accent4>
          <a:srgbClr val="404040"/>
        </a:accent4>
        <a:accent5>
          <a:srgbClr val="AAD0F8"/>
        </a:accent5>
        <a:accent6>
          <a:srgbClr val="0781CC"/>
        </a:accent6>
        <a:hlink>
          <a:srgbClr val="0471B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ED1313"/>
        </a:lt2>
        <a:accent1>
          <a:srgbClr val="0AA6F4"/>
        </a:accent1>
        <a:accent2>
          <a:srgbClr val="098FE1"/>
        </a:accent2>
        <a:accent3>
          <a:srgbClr val="FFFFFF"/>
        </a:accent3>
        <a:accent4>
          <a:srgbClr val="404040"/>
        </a:accent4>
        <a:accent5>
          <a:srgbClr val="AAD0F8"/>
        </a:accent5>
        <a:accent6>
          <a:srgbClr val="0781CC"/>
        </a:accent6>
        <a:hlink>
          <a:srgbClr val="0471B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4">
        <a:dk1>
          <a:srgbClr val="4D4D4D"/>
        </a:dk1>
        <a:lt1>
          <a:srgbClr val="FFFFFF"/>
        </a:lt1>
        <a:dk2>
          <a:srgbClr val="4D4D4D"/>
        </a:dk2>
        <a:lt2>
          <a:srgbClr val="FFCF01"/>
        </a:lt2>
        <a:accent1>
          <a:srgbClr val="0AA6F4"/>
        </a:accent1>
        <a:accent2>
          <a:srgbClr val="098FE1"/>
        </a:accent2>
        <a:accent3>
          <a:srgbClr val="FFFFFF"/>
        </a:accent3>
        <a:accent4>
          <a:srgbClr val="404040"/>
        </a:accent4>
        <a:accent5>
          <a:srgbClr val="AAD0F8"/>
        </a:accent5>
        <a:accent6>
          <a:srgbClr val="0781CC"/>
        </a:accent6>
        <a:hlink>
          <a:srgbClr val="0471B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5">
        <a:dk1>
          <a:srgbClr val="4D4D4D"/>
        </a:dk1>
        <a:lt1>
          <a:srgbClr val="FFFFFF"/>
        </a:lt1>
        <a:dk2>
          <a:srgbClr val="4D4D4D"/>
        </a:dk2>
        <a:lt2>
          <a:srgbClr val="4D8EBB"/>
        </a:lt2>
        <a:accent1>
          <a:srgbClr val="5893B8"/>
        </a:accent1>
        <a:accent2>
          <a:srgbClr val="93BAD6"/>
        </a:accent2>
        <a:accent3>
          <a:srgbClr val="FFFFFF"/>
        </a:accent3>
        <a:accent4>
          <a:srgbClr val="404040"/>
        </a:accent4>
        <a:accent5>
          <a:srgbClr val="B4C8D8"/>
        </a:accent5>
        <a:accent6>
          <a:srgbClr val="85A8C2"/>
        </a:accent6>
        <a:hlink>
          <a:srgbClr val="AECDE1"/>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owerpoint-template-24 15">
    <a:dk1>
      <a:srgbClr val="4D4D4D"/>
    </a:dk1>
    <a:lt1>
      <a:srgbClr val="FFFFFF"/>
    </a:lt1>
    <a:dk2>
      <a:srgbClr val="4D4D4D"/>
    </a:dk2>
    <a:lt2>
      <a:srgbClr val="4D8EBB"/>
    </a:lt2>
    <a:accent1>
      <a:srgbClr val="5893B8"/>
    </a:accent1>
    <a:accent2>
      <a:srgbClr val="93BAD6"/>
    </a:accent2>
    <a:accent3>
      <a:srgbClr val="FFFFFF"/>
    </a:accent3>
    <a:accent4>
      <a:srgbClr val="404040"/>
    </a:accent4>
    <a:accent5>
      <a:srgbClr val="B4C8D8"/>
    </a:accent5>
    <a:accent6>
      <a:srgbClr val="85A8C2"/>
    </a:accent6>
    <a:hlink>
      <a:srgbClr val="AECDE1"/>
    </a:hlink>
    <a:folHlink>
      <a:srgbClr val="DDDDDD"/>
    </a:folHlink>
  </a:clrScheme>
</a:themeOverride>
</file>

<file path=ppt/theme/themeOverride2.xml><?xml version="1.0" encoding="utf-8"?>
<a:themeOverride xmlns:a="http://schemas.openxmlformats.org/drawingml/2006/main">
  <a:clrScheme name="powerpoint-template-24 15">
    <a:dk1>
      <a:srgbClr val="4D4D4D"/>
    </a:dk1>
    <a:lt1>
      <a:srgbClr val="FFFFFF"/>
    </a:lt1>
    <a:dk2>
      <a:srgbClr val="4D4D4D"/>
    </a:dk2>
    <a:lt2>
      <a:srgbClr val="4D8EBB"/>
    </a:lt2>
    <a:accent1>
      <a:srgbClr val="5893B8"/>
    </a:accent1>
    <a:accent2>
      <a:srgbClr val="93BAD6"/>
    </a:accent2>
    <a:accent3>
      <a:srgbClr val="FFFFFF"/>
    </a:accent3>
    <a:accent4>
      <a:srgbClr val="404040"/>
    </a:accent4>
    <a:accent5>
      <a:srgbClr val="B4C8D8"/>
    </a:accent5>
    <a:accent6>
      <a:srgbClr val="85A8C2"/>
    </a:accent6>
    <a:hlink>
      <a:srgbClr val="AECDE1"/>
    </a:hlink>
    <a:folHlink>
      <a:srgbClr val="DDDDDD"/>
    </a:folHlink>
  </a:clrScheme>
</a:themeOverride>
</file>

<file path=ppt/theme/themeOverride3.xml><?xml version="1.0" encoding="utf-8"?>
<a:themeOverride xmlns:a="http://schemas.openxmlformats.org/drawingml/2006/main">
  <a:clrScheme name="powerpoint-template-24 15">
    <a:dk1>
      <a:srgbClr val="4D4D4D"/>
    </a:dk1>
    <a:lt1>
      <a:srgbClr val="FFFFFF"/>
    </a:lt1>
    <a:dk2>
      <a:srgbClr val="4D4D4D"/>
    </a:dk2>
    <a:lt2>
      <a:srgbClr val="4D8EBB"/>
    </a:lt2>
    <a:accent1>
      <a:srgbClr val="5893B8"/>
    </a:accent1>
    <a:accent2>
      <a:srgbClr val="93BAD6"/>
    </a:accent2>
    <a:accent3>
      <a:srgbClr val="FFFFFF"/>
    </a:accent3>
    <a:accent4>
      <a:srgbClr val="404040"/>
    </a:accent4>
    <a:accent5>
      <a:srgbClr val="B4C8D8"/>
    </a:accent5>
    <a:accent6>
      <a:srgbClr val="85A8C2"/>
    </a:accent6>
    <a:hlink>
      <a:srgbClr val="AECDE1"/>
    </a:hlink>
    <a:folHlink>
      <a:srgbClr val="DDDDDD"/>
    </a:folHlink>
  </a:clrScheme>
</a:themeOverride>
</file>

<file path=docProps/app.xml><?xml version="1.0" encoding="utf-8"?>
<Properties xmlns="http://schemas.openxmlformats.org/officeDocument/2006/extended-properties" xmlns:vt="http://schemas.openxmlformats.org/officeDocument/2006/docPropsVTypes">
  <Template/>
  <TotalTime>2461</TotalTime>
  <Words>1870</Words>
  <Application>Microsoft Office PowerPoint</Application>
  <PresentationFormat>On-screen Show (4:3)</PresentationFormat>
  <Paragraphs>348</Paragraphs>
  <Slides>40</Slides>
  <Notes>38</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powerpoint-template-24</vt:lpstr>
      <vt:lpstr>Technical Roadmaps for Supporting WIOA Unified and Combined Models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Single System</vt:lpstr>
      <vt:lpstr>Single System</vt:lpstr>
      <vt:lpstr>Single System</vt:lpstr>
      <vt:lpstr>Single System</vt:lpstr>
      <vt:lpstr>Multi-Systems</vt:lpstr>
      <vt:lpstr>Multi-Systems</vt:lpstr>
      <vt:lpstr>Multi-Systems</vt:lpstr>
      <vt:lpstr>Multi-System </vt:lpstr>
      <vt:lpstr>Federated System </vt:lpstr>
      <vt:lpstr>(Crucial Elements)</vt:lpstr>
      <vt:lpstr>(Business Rules) </vt:lpstr>
      <vt:lpstr>(Business Rules) </vt:lpstr>
      <vt:lpstr>(Business Rules) </vt:lpstr>
      <vt:lpstr>(Definition and Benefits) </vt:lpstr>
      <vt:lpstr>(Definition and Benefits) </vt:lpstr>
      <vt:lpstr>(Feasibility/Soft Requirements) </vt:lpstr>
      <vt:lpstr>(Feasibility/Soft Requirements) </vt:lpstr>
      <vt:lpstr>(How to start) </vt:lpstr>
      <vt:lpstr>(How to start) </vt:lpstr>
      <vt:lpstr>(How to start) </vt:lpstr>
      <vt:lpstr>(How to start) </vt:lpstr>
      <vt:lpstr>(How to start) </vt:lpstr>
      <vt:lpstr>(Speaking from Experience) </vt:lpstr>
      <vt:lpstr>(Speaking from Experience) </vt:lpstr>
      <vt:lpstr>(Speaking  from Experience) </vt:lpstr>
      <vt:lpstr>(Speaking from Experience) </vt:lpstr>
      <vt:lpstr>(Speaking from Experience) </vt:lpstr>
      <vt:lpstr>(Speaking from Experience) </vt:lpstr>
      <vt:lpstr>(Speaking from Experience) </vt:lpstr>
      <vt:lpstr>(Speaking from Experience) </vt:lpstr>
      <vt:lpstr>(Speaking  from Experience) </vt:lpstr>
      <vt:lpstr>ElementOne Workforce Solutions | Analytics | Research | Consulting</vt:lpstr>
    </vt:vector>
  </TitlesOfParts>
  <Company>Templates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Collection and Management from Disparate Systems</dc:title>
  <dc:creator>Bogan, Voletta</dc:creator>
  <cp:lastModifiedBy>Windows User</cp:lastModifiedBy>
  <cp:revision>62</cp:revision>
  <dcterms:created xsi:type="dcterms:W3CDTF">2016-09-21T14:03:05Z</dcterms:created>
  <dcterms:modified xsi:type="dcterms:W3CDTF">2018-03-21T14:36:28Z</dcterms:modified>
</cp:coreProperties>
</file>